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6858000" cx="9906000"/>
  <p:notesSz cx="9144000" cy="6858000"/>
  <p:embeddedFontLst>
    <p:embeddedFont>
      <p:font typeface="Oi"/>
      <p:regular r:id="rId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8" roundtripDataSignature="AMtx7mieFOGdaf1QJvSCSjnsltitgYtE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Oi-regular.fntdata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สไลด์ชื่อเรื่อ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subTitle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ชื่อเรื่องและข้อความแนวตั้ง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2777332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ข้อความและชื่อเรื่องแนวตั้ง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 rot="5400000">
            <a:off x="5251054" y="2203054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 rot="5400000">
            <a:off x="917179" y="128984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ชื่อเรื่องและเนื้อหา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ส่วนหัวของส่วน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เนื้อหา 2 ส่วน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การเปรียบเทียบ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body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เฉพาะชื่อเรื่อง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ว่างเปล่า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เนื้อหาพร้อมคำอธิบายภาพ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1"/>
          <p:cNvSpPr txBox="1"/>
          <p:nvPr>
            <p:ph idx="2" type="body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รูปภาพพร้อมคำอธิบายภาพ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/>
          <p:nvPr>
            <p:ph idx="2" type="pic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5.png"/><Relationship Id="rId13" Type="http://schemas.openxmlformats.org/officeDocument/2006/relationships/image" Target="../media/image9.jpg"/><Relationship Id="rId1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8.jpg"/><Relationship Id="rId9" Type="http://schemas.openxmlformats.org/officeDocument/2006/relationships/image" Target="../media/image7.png"/><Relationship Id="rId15" Type="http://schemas.openxmlformats.org/officeDocument/2006/relationships/image" Target="../media/image2.jpg"/><Relationship Id="rId14" Type="http://schemas.openxmlformats.org/officeDocument/2006/relationships/image" Target="../media/image18.jpg"/><Relationship Id="rId5" Type="http://schemas.openxmlformats.org/officeDocument/2006/relationships/image" Target="../media/image6.jpg"/><Relationship Id="rId6" Type="http://schemas.openxmlformats.org/officeDocument/2006/relationships/image" Target="../media/image15.jpg"/><Relationship Id="rId7" Type="http://schemas.openxmlformats.org/officeDocument/2006/relationships/image" Target="../media/image14.jpg"/><Relationship Id="rId8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20.png"/><Relationship Id="rId13" Type="http://schemas.openxmlformats.org/officeDocument/2006/relationships/image" Target="../media/image22.jpg"/><Relationship Id="rId1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Relationship Id="rId15" Type="http://schemas.openxmlformats.org/officeDocument/2006/relationships/image" Target="../media/image26.jpg"/><Relationship Id="rId14" Type="http://schemas.openxmlformats.org/officeDocument/2006/relationships/image" Target="../media/image23.jpg"/><Relationship Id="rId16" Type="http://schemas.openxmlformats.org/officeDocument/2006/relationships/image" Target="../media/image25.png"/><Relationship Id="rId5" Type="http://schemas.openxmlformats.org/officeDocument/2006/relationships/image" Target="../media/image11.jpg"/><Relationship Id="rId6" Type="http://schemas.openxmlformats.org/officeDocument/2006/relationships/image" Target="../media/image17.jpg"/><Relationship Id="rId7" Type="http://schemas.openxmlformats.org/officeDocument/2006/relationships/image" Target="../media/image3.png"/><Relationship Id="rId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20906" l="10697" r="11699" t="16181"/>
          <a:stretch/>
        </p:blipFill>
        <p:spPr>
          <a:xfrm>
            <a:off x="0" y="7389"/>
            <a:ext cx="9906000" cy="687295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7055835" y="5100133"/>
            <a:ext cx="2660370" cy="875892"/>
          </a:xfrm>
          <a:prstGeom prst="roundRect">
            <a:avLst>
              <a:gd fmla="val 47074" name="adj"/>
            </a:avLst>
          </a:prstGeom>
          <a:solidFill>
            <a:srgbClr val="9CC2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6567475" y="0"/>
            <a:ext cx="3355231" cy="3151573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b="16452" l="7690" r="7472" t="309"/>
          <a:stretch/>
        </p:blipFill>
        <p:spPr>
          <a:xfrm>
            <a:off x="6911963" y="1241385"/>
            <a:ext cx="2741707" cy="3588368"/>
          </a:xfrm>
          <a:prstGeom prst="roundRect">
            <a:avLst>
              <a:gd fmla="val 27950" name="adj"/>
            </a:avLst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8" name="Google Shape;88;p1"/>
          <p:cNvSpPr txBox="1"/>
          <p:nvPr/>
        </p:nvSpPr>
        <p:spPr>
          <a:xfrm>
            <a:off x="6911963" y="316027"/>
            <a:ext cx="259841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h-TH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เอกสารประกอบการประเมิน ภาค ค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h-TH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ตำแหน่ง ครูผู้ช่วย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 rot="5400000">
            <a:off x="5798530" y="3392031"/>
            <a:ext cx="2545384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h-TH" sz="6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FOLIO</a:t>
            </a:r>
            <a:endParaRPr b="1" sz="6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 rot="5400000">
            <a:off x="6044774" y="1134380"/>
            <a:ext cx="2153399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6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PORT</a:t>
            </a:r>
            <a:endParaRPr b="1" sz="6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7071222" y="5129941"/>
            <a:ext cx="36041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นางสาวครูอัพเดต ดอทคอม</a:t>
            </a:r>
            <a:endParaRPr/>
          </a:p>
        </p:txBody>
      </p:sp>
      <p:sp>
        <p:nvSpPr>
          <p:cNvPr id="92" name="Google Shape;92;p1"/>
          <p:cNvSpPr/>
          <p:nvPr/>
        </p:nvSpPr>
        <p:spPr>
          <a:xfrm>
            <a:off x="0" y="0"/>
            <a:ext cx="3316907" cy="6850611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7152787" y="5473854"/>
            <a:ext cx="252572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วิชาเอก คอมพิวเตอร์</a:t>
            </a:r>
            <a:endParaRPr/>
          </a:p>
        </p:txBody>
      </p:sp>
      <p:sp>
        <p:nvSpPr>
          <p:cNvPr id="94" name="Google Shape;94;p1"/>
          <p:cNvSpPr/>
          <p:nvPr/>
        </p:nvSpPr>
        <p:spPr>
          <a:xfrm>
            <a:off x="173440" y="255919"/>
            <a:ext cx="2934330" cy="484321"/>
          </a:xfrm>
          <a:prstGeom prst="roundRect">
            <a:avLst>
              <a:gd fmla="val 50000" name="adj"/>
            </a:avLst>
          </a:prstGeom>
          <a:solidFill>
            <a:srgbClr val="ECC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3485835" y="183005"/>
            <a:ext cx="2934330" cy="544788"/>
          </a:xfrm>
          <a:prstGeom prst="roundRect">
            <a:avLst>
              <a:gd fmla="val 50000" name="adj"/>
            </a:avLst>
          </a:prstGeom>
          <a:solidFill>
            <a:srgbClr val="9CC2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78709" y="332404"/>
            <a:ext cx="302326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ผลงานที่เกี่ยวข้อกับวิชาชีพและวิชาเอกที่ตนสำเร็จ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3734809" y="278983"/>
            <a:ext cx="26499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การเข้าถึงชุมชนและการมีจิตสาธารณะ</a:t>
            </a:r>
            <a:endParaRPr/>
          </a:p>
        </p:txBody>
      </p:sp>
      <p:sp>
        <p:nvSpPr>
          <p:cNvPr id="98" name="Google Shape;98;p1"/>
          <p:cNvSpPr/>
          <p:nvPr/>
        </p:nvSpPr>
        <p:spPr>
          <a:xfrm>
            <a:off x="305598" y="1009998"/>
            <a:ext cx="1465876" cy="1168447"/>
          </a:xfrm>
          <a:prstGeom prst="roundRect">
            <a:avLst>
              <a:gd fmla="val 16667" name="adj"/>
            </a:avLst>
          </a:prstGeom>
          <a:solidFill>
            <a:srgbClr val="2E75B5"/>
          </a:solidFill>
          <a:ln cap="flat" cmpd="sng" w="12700">
            <a:solidFill>
              <a:srgbClr val="ECC9A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รูป</a:t>
            </a:r>
            <a:endParaRPr/>
          </a:p>
        </p:txBody>
      </p:sp>
      <p:sp>
        <p:nvSpPr>
          <p:cNvPr id="99" name="Google Shape;99;p1"/>
          <p:cNvSpPr/>
          <p:nvPr/>
        </p:nvSpPr>
        <p:spPr>
          <a:xfrm>
            <a:off x="261512" y="2410445"/>
            <a:ext cx="1465876" cy="1168447"/>
          </a:xfrm>
          <a:prstGeom prst="roundRect">
            <a:avLst>
              <a:gd fmla="val 16667" name="adj"/>
            </a:avLst>
          </a:prstGeom>
          <a:solidFill>
            <a:srgbClr val="2E75B5"/>
          </a:solidFill>
          <a:ln cap="flat" cmpd="sng" w="12700">
            <a:solidFill>
              <a:srgbClr val="ECC9A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รูป</a:t>
            </a:r>
            <a:endParaRPr/>
          </a:p>
        </p:txBody>
      </p:sp>
      <p:sp>
        <p:nvSpPr>
          <p:cNvPr id="100" name="Google Shape;100;p1"/>
          <p:cNvSpPr/>
          <p:nvPr/>
        </p:nvSpPr>
        <p:spPr>
          <a:xfrm>
            <a:off x="261512" y="3755997"/>
            <a:ext cx="1465876" cy="1168447"/>
          </a:xfrm>
          <a:prstGeom prst="roundRect">
            <a:avLst>
              <a:gd fmla="val 16667" name="adj"/>
            </a:avLst>
          </a:prstGeom>
          <a:solidFill>
            <a:srgbClr val="2E75B5"/>
          </a:solidFill>
          <a:ln cap="flat" cmpd="sng" w="12700">
            <a:solidFill>
              <a:srgbClr val="ECC9A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รูป</a:t>
            </a:r>
            <a:endParaRPr/>
          </a:p>
        </p:txBody>
      </p:sp>
      <p:sp>
        <p:nvSpPr>
          <p:cNvPr id="101" name="Google Shape;101;p1"/>
          <p:cNvSpPr/>
          <p:nvPr/>
        </p:nvSpPr>
        <p:spPr>
          <a:xfrm>
            <a:off x="227492" y="5208836"/>
            <a:ext cx="1465876" cy="1168447"/>
          </a:xfrm>
          <a:prstGeom prst="roundRect">
            <a:avLst>
              <a:gd fmla="val 16667" name="adj"/>
            </a:avLst>
          </a:prstGeom>
          <a:solidFill>
            <a:srgbClr val="2E75B5"/>
          </a:solidFill>
          <a:ln cap="flat" cmpd="sng" w="12700">
            <a:solidFill>
              <a:srgbClr val="ECC9A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รูป</a:t>
            </a:r>
            <a:endParaRPr/>
          </a:p>
        </p:txBody>
      </p:sp>
      <p:sp>
        <p:nvSpPr>
          <p:cNvPr id="102" name="Google Shape;102;p1"/>
          <p:cNvSpPr txBox="1"/>
          <p:nvPr/>
        </p:nvSpPr>
        <p:spPr>
          <a:xfrm>
            <a:off x="5084200" y="1483977"/>
            <a:ext cx="12309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อธิบายกิจกรรม</a:t>
            </a:r>
            <a:endParaRPr/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6604" y="1072645"/>
            <a:ext cx="1410784" cy="1057611"/>
          </a:xfrm>
          <a:prstGeom prst="roundRect">
            <a:avLst>
              <a:gd fmla="val 16892" name="adj"/>
            </a:avLst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9058" y="2465864"/>
            <a:ext cx="1410784" cy="1057611"/>
          </a:xfrm>
          <a:prstGeom prst="roundRect">
            <a:avLst>
              <a:gd fmla="val 16892" name="adj"/>
            </a:avLst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2584" y="3793126"/>
            <a:ext cx="1410784" cy="1057611"/>
          </a:xfrm>
          <a:prstGeom prst="roundRect">
            <a:avLst>
              <a:gd fmla="val 16892" name="adj"/>
            </a:avLst>
          </a:prstGeom>
          <a:noFill/>
          <a:ln>
            <a:noFill/>
          </a:ln>
        </p:spPr>
      </p:pic>
      <p:pic>
        <p:nvPicPr>
          <p:cNvPr id="106" name="Google Shape;106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3369" y="5288420"/>
            <a:ext cx="1410784" cy="1057611"/>
          </a:xfrm>
          <a:prstGeom prst="roundRect">
            <a:avLst>
              <a:gd fmla="val 16892" name="adj"/>
            </a:avLst>
          </a:prstGeom>
          <a:noFill/>
          <a:ln>
            <a:noFill/>
          </a:ln>
        </p:spPr>
      </p:pic>
      <p:sp>
        <p:nvSpPr>
          <p:cNvPr id="107" name="Google Shape;107;p1"/>
          <p:cNvSpPr txBox="1"/>
          <p:nvPr/>
        </p:nvSpPr>
        <p:spPr>
          <a:xfrm>
            <a:off x="6485039" y="6299835"/>
            <a:ext cx="347002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h-TH" sz="900" u="none" strike="noStrike">
                <a:solidFill>
                  <a:srgbClr val="0070C0"/>
                </a:solidFill>
                <a:latin typeface="Oi"/>
                <a:ea typeface="Oi"/>
                <a:cs typeface="Oi"/>
                <a:sym typeface="Oi"/>
              </a:rPr>
              <a:t>The only way to do great work is to love what you do.</a:t>
            </a:r>
            <a:endParaRPr/>
          </a:p>
        </p:txBody>
      </p:sp>
      <p:sp>
        <p:nvSpPr>
          <p:cNvPr id="108" name="Google Shape;108;p1"/>
          <p:cNvSpPr txBox="1"/>
          <p:nvPr/>
        </p:nvSpPr>
        <p:spPr>
          <a:xfrm>
            <a:off x="5456426" y="6480726"/>
            <a:ext cx="548088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None/>
            </a:pPr>
            <a:r>
              <a:rPr b="1" i="0" lang="th-TH" sz="1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หนทางเดียวที่จะทำให้คุณทำงานอย่างมีคุณค่าก็คือการรักในสิ่งที่คุณทำ</a:t>
            </a:r>
            <a:endParaRPr b="1" i="0" sz="2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"/>
          <p:cNvPicPr preferRelativeResize="0"/>
          <p:nvPr/>
        </p:nvPicPr>
        <p:blipFill rotWithShape="1">
          <a:blip r:embed="rId9">
            <a:alphaModFix/>
          </a:blip>
          <a:srcRect b="34402" l="35944" r="27307" t="24973"/>
          <a:stretch/>
        </p:blipFill>
        <p:spPr>
          <a:xfrm>
            <a:off x="3365321" y="870188"/>
            <a:ext cx="1682497" cy="159691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"/>
          <p:cNvSpPr txBox="1"/>
          <p:nvPr/>
        </p:nvSpPr>
        <p:spPr>
          <a:xfrm>
            <a:off x="1875478" y="1496362"/>
            <a:ext cx="12309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อธิบายผลงาน</a:t>
            </a:r>
            <a:endParaRPr/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10">
            <a:alphaModFix/>
          </a:blip>
          <a:srcRect b="34402" l="35944" r="27307" t="24973"/>
          <a:stretch/>
        </p:blipFill>
        <p:spPr>
          <a:xfrm>
            <a:off x="4829886" y="2230859"/>
            <a:ext cx="1682497" cy="1596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/>
          <p:cNvPicPr preferRelativeResize="0"/>
          <p:nvPr/>
        </p:nvPicPr>
        <p:blipFill rotWithShape="1">
          <a:blip r:embed="rId11">
            <a:alphaModFix/>
          </a:blip>
          <a:srcRect b="34402" l="35944" r="27307" t="24973"/>
          <a:stretch/>
        </p:blipFill>
        <p:spPr>
          <a:xfrm>
            <a:off x="3371999" y="3691509"/>
            <a:ext cx="1682497" cy="1596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/>
          <p:cNvPicPr preferRelativeResize="0"/>
          <p:nvPr/>
        </p:nvPicPr>
        <p:blipFill rotWithShape="1">
          <a:blip r:embed="rId11">
            <a:alphaModFix/>
          </a:blip>
          <a:srcRect b="34402" l="35944" r="27307" t="24973"/>
          <a:stretch/>
        </p:blipFill>
        <p:spPr>
          <a:xfrm>
            <a:off x="4840950" y="5160814"/>
            <a:ext cx="1682497" cy="159691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"/>
          <p:cNvSpPr txBox="1"/>
          <p:nvPr/>
        </p:nvSpPr>
        <p:spPr>
          <a:xfrm>
            <a:off x="3548363" y="2868893"/>
            <a:ext cx="12309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อธิบายกิจกรรม</a:t>
            </a:r>
            <a:endParaRPr/>
          </a:p>
        </p:txBody>
      </p:sp>
      <p:sp>
        <p:nvSpPr>
          <p:cNvPr id="115" name="Google Shape;115;p1"/>
          <p:cNvSpPr txBox="1"/>
          <p:nvPr/>
        </p:nvSpPr>
        <p:spPr>
          <a:xfrm>
            <a:off x="1902111" y="2863524"/>
            <a:ext cx="12309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อธิบายผลงาน</a:t>
            </a:r>
            <a:endParaRPr/>
          </a:p>
        </p:txBody>
      </p:sp>
      <p:sp>
        <p:nvSpPr>
          <p:cNvPr id="116" name="Google Shape;116;p1"/>
          <p:cNvSpPr txBox="1"/>
          <p:nvPr/>
        </p:nvSpPr>
        <p:spPr>
          <a:xfrm>
            <a:off x="1875478" y="4239562"/>
            <a:ext cx="12309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อธิบายผลงาน</a:t>
            </a:r>
            <a:endParaRPr/>
          </a:p>
        </p:txBody>
      </p:sp>
      <p:sp>
        <p:nvSpPr>
          <p:cNvPr id="117" name="Google Shape;117;p1"/>
          <p:cNvSpPr txBox="1"/>
          <p:nvPr/>
        </p:nvSpPr>
        <p:spPr>
          <a:xfrm>
            <a:off x="1839967" y="5615601"/>
            <a:ext cx="12309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อธิบายผลงาน</a:t>
            </a:r>
            <a:endParaRPr/>
          </a:p>
        </p:txBody>
      </p:sp>
      <p:sp>
        <p:nvSpPr>
          <p:cNvPr id="118" name="Google Shape;118;p1"/>
          <p:cNvSpPr txBox="1"/>
          <p:nvPr/>
        </p:nvSpPr>
        <p:spPr>
          <a:xfrm>
            <a:off x="5181855" y="4307076"/>
            <a:ext cx="12309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อธิบายกิจกรรม</a:t>
            </a:r>
            <a:endParaRPr/>
          </a:p>
        </p:txBody>
      </p:sp>
      <p:sp>
        <p:nvSpPr>
          <p:cNvPr id="119" name="Google Shape;119;p1"/>
          <p:cNvSpPr txBox="1"/>
          <p:nvPr/>
        </p:nvSpPr>
        <p:spPr>
          <a:xfrm>
            <a:off x="3734795" y="5771891"/>
            <a:ext cx="12309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อธิบายกิจกรรม</a:t>
            </a:r>
            <a:endParaRPr/>
          </a:p>
        </p:txBody>
      </p:sp>
      <p:pic>
        <p:nvPicPr>
          <p:cNvPr id="120" name="Google Shape;120;p1"/>
          <p:cNvPicPr preferRelativeResize="0"/>
          <p:nvPr/>
        </p:nvPicPr>
        <p:blipFill rotWithShape="1">
          <a:blip r:embed="rId12">
            <a:alphaModFix/>
          </a:blip>
          <a:srcRect b="0" l="20680" r="0" t="0"/>
          <a:stretch/>
        </p:blipFill>
        <p:spPr>
          <a:xfrm>
            <a:off x="3567306" y="1037203"/>
            <a:ext cx="1292734" cy="122177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1" name="Google Shape;121;p1"/>
          <p:cNvPicPr preferRelativeResize="0"/>
          <p:nvPr/>
        </p:nvPicPr>
        <p:blipFill rotWithShape="1">
          <a:blip r:embed="rId13">
            <a:alphaModFix/>
          </a:blip>
          <a:srcRect b="0" l="20680" r="0" t="0"/>
          <a:stretch/>
        </p:blipFill>
        <p:spPr>
          <a:xfrm>
            <a:off x="5084200" y="2410445"/>
            <a:ext cx="1292734" cy="122177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2" name="Google Shape;122;p1"/>
          <p:cNvPicPr preferRelativeResize="0"/>
          <p:nvPr/>
        </p:nvPicPr>
        <p:blipFill rotWithShape="1">
          <a:blip r:embed="rId14">
            <a:alphaModFix/>
          </a:blip>
          <a:srcRect b="0" l="20680" r="0" t="0"/>
          <a:stretch/>
        </p:blipFill>
        <p:spPr>
          <a:xfrm>
            <a:off x="3574996" y="3857505"/>
            <a:ext cx="1292734" cy="122177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3" name="Google Shape;123;p1"/>
          <p:cNvPicPr preferRelativeResize="0"/>
          <p:nvPr/>
        </p:nvPicPr>
        <p:blipFill rotWithShape="1">
          <a:blip r:embed="rId15">
            <a:alphaModFix/>
          </a:blip>
          <a:srcRect b="0" l="20680" r="0" t="0"/>
          <a:stretch/>
        </p:blipFill>
        <p:spPr>
          <a:xfrm>
            <a:off x="5057567" y="5348954"/>
            <a:ext cx="1292734" cy="1221778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4" name="Google Shape;124;p1"/>
          <p:cNvSpPr/>
          <p:nvPr/>
        </p:nvSpPr>
        <p:spPr>
          <a:xfrm>
            <a:off x="96173" y="111683"/>
            <a:ext cx="9722400" cy="6633000"/>
          </a:xfrm>
          <a:prstGeom prst="rect">
            <a:avLst/>
          </a:prstGeom>
          <a:noFill/>
          <a:ln cap="flat" cmpd="sng" w="12700">
            <a:solidFill>
              <a:srgbClr val="0C0C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"/>
          <p:cNvPicPr preferRelativeResize="0"/>
          <p:nvPr/>
        </p:nvPicPr>
        <p:blipFill rotWithShape="1">
          <a:blip r:embed="rId3">
            <a:alphaModFix/>
          </a:blip>
          <a:srcRect b="2280" l="13264" r="12620" t="18443"/>
          <a:stretch/>
        </p:blipFill>
        <p:spPr>
          <a:xfrm>
            <a:off x="0" y="-1"/>
            <a:ext cx="9906000" cy="6870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003177" y="1508258"/>
            <a:ext cx="4492102" cy="337446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"/>
          <p:cNvSpPr txBox="1"/>
          <p:nvPr/>
        </p:nvSpPr>
        <p:spPr>
          <a:xfrm>
            <a:off x="1003177" y="1764706"/>
            <a:ext cx="129895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ประวัติส่วนตัว</a:t>
            </a:r>
            <a:endParaRPr/>
          </a:p>
        </p:txBody>
      </p:sp>
      <p:sp>
        <p:nvSpPr>
          <p:cNvPr id="132" name="Google Shape;132;p2"/>
          <p:cNvSpPr txBox="1"/>
          <p:nvPr/>
        </p:nvSpPr>
        <p:spPr>
          <a:xfrm>
            <a:off x="1776815" y="2573287"/>
            <a:ext cx="183523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ประวัติการศึกษา</a:t>
            </a:r>
            <a:endParaRPr/>
          </a:p>
        </p:txBody>
      </p:sp>
      <p:sp>
        <p:nvSpPr>
          <p:cNvPr id="133" name="Google Shape;133;p2"/>
          <p:cNvSpPr txBox="1"/>
          <p:nvPr/>
        </p:nvSpPr>
        <p:spPr>
          <a:xfrm>
            <a:off x="1727226" y="3292056"/>
            <a:ext cx="16470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ผลงานที่เกี่ยวข้อกับวิชาชีพ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และวิชาเอกที่ตนสำเร็จ</a:t>
            </a:r>
            <a:endParaRPr/>
          </a:p>
        </p:txBody>
      </p:sp>
      <p:sp>
        <p:nvSpPr>
          <p:cNvPr id="134" name="Google Shape;134;p2"/>
          <p:cNvSpPr txBox="1"/>
          <p:nvPr/>
        </p:nvSpPr>
        <p:spPr>
          <a:xfrm>
            <a:off x="1070165" y="4051448"/>
            <a:ext cx="12989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การเข้าถึงชุมชนและ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การมีจิตสาธารณะ</a:t>
            </a:r>
            <a:endParaRPr/>
          </a:p>
        </p:txBody>
      </p:sp>
      <p:pic>
        <p:nvPicPr>
          <p:cNvPr id="135" name="Google Shape;135;p2"/>
          <p:cNvPicPr preferRelativeResize="0"/>
          <p:nvPr/>
        </p:nvPicPr>
        <p:blipFill rotWithShape="1">
          <a:blip r:embed="rId5">
            <a:alphaModFix/>
          </a:blip>
          <a:srcRect b="49851" l="5042" r="25688" t="-214"/>
          <a:stretch/>
        </p:blipFill>
        <p:spPr>
          <a:xfrm>
            <a:off x="-476766" y="2487729"/>
            <a:ext cx="1250404" cy="1212724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6" name="Google Shape;136;p2"/>
          <p:cNvSpPr txBox="1"/>
          <p:nvPr/>
        </p:nvSpPr>
        <p:spPr>
          <a:xfrm>
            <a:off x="346296" y="745248"/>
            <a:ext cx="297656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4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 b="1" sz="44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"/>
          <p:cNvSpPr/>
          <p:nvPr/>
        </p:nvSpPr>
        <p:spPr>
          <a:xfrm>
            <a:off x="1003177" y="200460"/>
            <a:ext cx="1365938" cy="544788"/>
          </a:xfrm>
          <a:prstGeom prst="roundRect">
            <a:avLst>
              <a:gd fmla="val 50000" name="adj"/>
            </a:avLst>
          </a:prstGeom>
          <a:solidFill>
            <a:srgbClr val="9CC2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"/>
          <p:cNvSpPr/>
          <p:nvPr/>
        </p:nvSpPr>
        <p:spPr>
          <a:xfrm>
            <a:off x="3310613" y="0"/>
            <a:ext cx="3316907" cy="6850611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1185102" y="200460"/>
            <a:ext cx="108424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สารบัญ</a:t>
            </a:r>
            <a:endParaRPr/>
          </a:p>
        </p:txBody>
      </p:sp>
      <p:sp>
        <p:nvSpPr>
          <p:cNvPr id="140" name="Google Shape;140;p2"/>
          <p:cNvSpPr txBox="1"/>
          <p:nvPr/>
        </p:nvSpPr>
        <p:spPr>
          <a:xfrm>
            <a:off x="3737481" y="656471"/>
            <a:ext cx="263456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4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FROFILE</a:t>
            </a:r>
            <a:endParaRPr b="1" sz="4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"/>
          <p:cNvSpPr/>
          <p:nvPr/>
        </p:nvSpPr>
        <p:spPr>
          <a:xfrm>
            <a:off x="3773010" y="111683"/>
            <a:ext cx="2259010" cy="544788"/>
          </a:xfrm>
          <a:prstGeom prst="roundRect">
            <a:avLst>
              <a:gd fmla="val 50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"/>
          <p:cNvSpPr txBox="1"/>
          <p:nvPr/>
        </p:nvSpPr>
        <p:spPr>
          <a:xfrm>
            <a:off x="4011271" y="113451"/>
            <a:ext cx="225901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ประวัติส่วนตัว</a:t>
            </a:r>
            <a:endParaRPr/>
          </a:p>
        </p:txBody>
      </p:sp>
      <p:sp>
        <p:nvSpPr>
          <p:cNvPr id="143" name="Google Shape;143;p2"/>
          <p:cNvSpPr txBox="1"/>
          <p:nvPr/>
        </p:nvSpPr>
        <p:spPr>
          <a:xfrm>
            <a:off x="3680319" y="2988503"/>
            <a:ext cx="263456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นางสาวครูอัพเดต ดอทคอม</a:t>
            </a:r>
            <a:endParaRPr/>
          </a:p>
        </p:txBody>
      </p:sp>
      <p:sp>
        <p:nvSpPr>
          <p:cNvPr id="144" name="Google Shape;144;p2"/>
          <p:cNvSpPr txBox="1"/>
          <p:nvPr/>
        </p:nvSpPr>
        <p:spPr>
          <a:xfrm>
            <a:off x="3689305" y="3287672"/>
            <a:ext cx="263456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สาขาวิชา คอมพิวเตอร์ศึกษา</a:t>
            </a:r>
            <a:endParaRPr/>
          </a:p>
        </p:txBody>
      </p:sp>
      <p:sp>
        <p:nvSpPr>
          <p:cNvPr id="145" name="Google Shape;145;p2"/>
          <p:cNvSpPr txBox="1"/>
          <p:nvPr/>
        </p:nvSpPr>
        <p:spPr>
          <a:xfrm>
            <a:off x="3598590" y="3613208"/>
            <a:ext cx="29997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คณะศึกษาศาสตร์ มหาวิทยาลัยขอนแก่น</a:t>
            </a:r>
            <a:endParaRPr/>
          </a:p>
        </p:txBody>
      </p:sp>
      <p:pic>
        <p:nvPicPr>
          <p:cNvPr id="146" name="Google Shape;146;p2"/>
          <p:cNvPicPr preferRelativeResize="0"/>
          <p:nvPr/>
        </p:nvPicPr>
        <p:blipFill rotWithShape="1">
          <a:blip r:embed="rId6">
            <a:alphaModFix/>
          </a:blip>
          <a:srcRect b="18857" l="9489" r="19195" t="6493"/>
          <a:stretch/>
        </p:blipFill>
        <p:spPr>
          <a:xfrm>
            <a:off x="3940876" y="1401269"/>
            <a:ext cx="1974783" cy="154962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"/>
          <p:cNvSpPr/>
          <p:nvPr/>
        </p:nvSpPr>
        <p:spPr>
          <a:xfrm>
            <a:off x="3428390" y="3891003"/>
            <a:ext cx="2999754" cy="1605695"/>
          </a:xfrm>
          <a:prstGeom prst="roundRect">
            <a:avLst>
              <a:gd fmla="val 16667" name="adj"/>
            </a:avLst>
          </a:prstGeom>
          <a:solidFill>
            <a:srgbClr val="DDEAF6"/>
          </a:soli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"/>
          <p:cNvSpPr txBox="1"/>
          <p:nvPr/>
        </p:nvSpPr>
        <p:spPr>
          <a:xfrm>
            <a:off x="3699123" y="4037806"/>
            <a:ext cx="2431954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ชื่อเล่น …….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เกิดวันที่......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อายุ .......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วุฒิการศึกษา.......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ปัจจุบันทำงานที่.......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ความสามารถพิเศษ.....</a:t>
            </a:r>
            <a:endParaRPr/>
          </a:p>
        </p:txBody>
      </p:sp>
      <p:pic>
        <p:nvPicPr>
          <p:cNvPr id="149" name="Google Shape;149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76087" y="5589328"/>
            <a:ext cx="378658" cy="408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10496" y="5584539"/>
            <a:ext cx="360237" cy="388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492132" y="6126619"/>
            <a:ext cx="378601" cy="408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994293" y="6147823"/>
            <a:ext cx="378657" cy="40835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"/>
          <p:cNvSpPr txBox="1"/>
          <p:nvPr/>
        </p:nvSpPr>
        <p:spPr>
          <a:xfrm>
            <a:off x="3869312" y="5630044"/>
            <a:ext cx="144081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098-0000000</a:t>
            </a:r>
            <a:endParaRPr/>
          </a:p>
        </p:txBody>
      </p:sp>
      <p:sp>
        <p:nvSpPr>
          <p:cNvPr id="154" name="Google Shape;154;p2"/>
          <p:cNvSpPr txBox="1"/>
          <p:nvPr/>
        </p:nvSpPr>
        <p:spPr>
          <a:xfrm>
            <a:off x="3817879" y="6170618"/>
            <a:ext cx="137261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ครูอัพเดตดอทคอม</a:t>
            </a:r>
            <a:endParaRPr/>
          </a:p>
        </p:txBody>
      </p:sp>
      <p:sp>
        <p:nvSpPr>
          <p:cNvPr id="155" name="Google Shape;155;p2"/>
          <p:cNvSpPr txBox="1"/>
          <p:nvPr/>
        </p:nvSpPr>
        <p:spPr>
          <a:xfrm>
            <a:off x="5335960" y="5602447"/>
            <a:ext cx="137261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ครูอัพเดตดอทคอม</a:t>
            </a:r>
            <a:endParaRPr/>
          </a:p>
        </p:txBody>
      </p:sp>
      <p:sp>
        <p:nvSpPr>
          <p:cNvPr id="156" name="Google Shape;156;p2"/>
          <p:cNvSpPr txBox="1"/>
          <p:nvPr/>
        </p:nvSpPr>
        <p:spPr>
          <a:xfrm>
            <a:off x="5309327" y="6188373"/>
            <a:ext cx="137261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ครูอัพเดตดอทคอม</a:t>
            </a:r>
            <a:endParaRPr/>
          </a:p>
        </p:txBody>
      </p:sp>
      <p:pic>
        <p:nvPicPr>
          <p:cNvPr id="157" name="Google Shape;157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002776" y="1244884"/>
            <a:ext cx="579752" cy="284605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"/>
          <p:cNvSpPr/>
          <p:nvPr/>
        </p:nvSpPr>
        <p:spPr>
          <a:xfrm>
            <a:off x="7627892" y="1423758"/>
            <a:ext cx="2047345" cy="461665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"/>
          <p:cNvSpPr/>
          <p:nvPr/>
        </p:nvSpPr>
        <p:spPr>
          <a:xfrm>
            <a:off x="7667113" y="2075635"/>
            <a:ext cx="2027474" cy="467533"/>
          </a:xfrm>
          <a:prstGeom prst="roundRect">
            <a:avLst>
              <a:gd fmla="val 50000" name="adj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"/>
          <p:cNvSpPr/>
          <p:nvPr/>
        </p:nvSpPr>
        <p:spPr>
          <a:xfrm>
            <a:off x="7639555" y="2738390"/>
            <a:ext cx="2027474" cy="458057"/>
          </a:xfrm>
          <a:prstGeom prst="roundRect">
            <a:avLst>
              <a:gd fmla="val 50000" name="adj"/>
            </a:avLst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"/>
          <p:cNvSpPr/>
          <p:nvPr/>
        </p:nvSpPr>
        <p:spPr>
          <a:xfrm>
            <a:off x="7614167" y="3403624"/>
            <a:ext cx="2080419" cy="450712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"/>
          <p:cNvSpPr txBox="1"/>
          <p:nvPr/>
        </p:nvSpPr>
        <p:spPr>
          <a:xfrm>
            <a:off x="7859522" y="1476602"/>
            <a:ext cx="18472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โรงเรียน</a:t>
            </a:r>
            <a:endParaRPr/>
          </a:p>
        </p:txBody>
      </p:sp>
      <p:sp>
        <p:nvSpPr>
          <p:cNvPr id="163" name="Google Shape;163;p2"/>
          <p:cNvSpPr txBox="1"/>
          <p:nvPr/>
        </p:nvSpPr>
        <p:spPr>
          <a:xfrm>
            <a:off x="7728526" y="1980713"/>
            <a:ext cx="184724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มหาวิทยาลัย</a:t>
            </a:r>
            <a:endParaRPr/>
          </a:p>
        </p:txBody>
      </p:sp>
      <p:sp>
        <p:nvSpPr>
          <p:cNvPr id="164" name="Google Shape;164;p2"/>
          <p:cNvSpPr txBox="1"/>
          <p:nvPr/>
        </p:nvSpPr>
        <p:spPr>
          <a:xfrm>
            <a:off x="7791990" y="2681009"/>
            <a:ext cx="184724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มหาวิทยาลัย</a:t>
            </a:r>
            <a:endParaRPr/>
          </a:p>
        </p:txBody>
      </p:sp>
      <p:sp>
        <p:nvSpPr>
          <p:cNvPr id="165" name="Google Shape;165;p2"/>
          <p:cNvSpPr txBox="1"/>
          <p:nvPr/>
        </p:nvSpPr>
        <p:spPr>
          <a:xfrm>
            <a:off x="7847338" y="3354659"/>
            <a:ext cx="184724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มหาวิทยาลัย</a:t>
            </a:r>
            <a:endParaRPr/>
          </a:p>
        </p:txBody>
      </p:sp>
      <p:sp>
        <p:nvSpPr>
          <p:cNvPr id="166" name="Google Shape;166;p2"/>
          <p:cNvSpPr/>
          <p:nvPr/>
        </p:nvSpPr>
        <p:spPr>
          <a:xfrm>
            <a:off x="7619080" y="237573"/>
            <a:ext cx="1844515" cy="470561"/>
          </a:xfrm>
          <a:prstGeom prst="roundRect">
            <a:avLst>
              <a:gd fmla="val 50000" name="adj"/>
            </a:avLst>
          </a:prstGeom>
          <a:solidFill>
            <a:srgbClr val="9CC2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ประวัติการศึกษา</a:t>
            </a:r>
            <a:endParaRPr/>
          </a:p>
        </p:txBody>
      </p:sp>
      <p:sp>
        <p:nvSpPr>
          <p:cNvPr id="167" name="Google Shape;167;p2"/>
          <p:cNvSpPr txBox="1"/>
          <p:nvPr/>
        </p:nvSpPr>
        <p:spPr>
          <a:xfrm>
            <a:off x="7059534" y="664714"/>
            <a:ext cx="29765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endParaRPr b="1"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2"/>
          <p:cNvPicPr preferRelativeResize="0"/>
          <p:nvPr/>
        </p:nvPicPr>
        <p:blipFill rotWithShape="1">
          <a:blip r:embed="rId12">
            <a:alphaModFix/>
          </a:blip>
          <a:srcRect b="12117" l="31851" r="35925" t="21217"/>
          <a:stretch/>
        </p:blipFill>
        <p:spPr>
          <a:xfrm>
            <a:off x="6831326" y="4083689"/>
            <a:ext cx="1698107" cy="2342216"/>
          </a:xfrm>
          <a:prstGeom prst="parallelogram">
            <a:avLst>
              <a:gd fmla="val 25000" name="adj"/>
            </a:avLst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169" name="Google Shape;169;p2"/>
          <p:cNvPicPr preferRelativeResize="0"/>
          <p:nvPr/>
        </p:nvPicPr>
        <p:blipFill rotWithShape="1">
          <a:blip r:embed="rId13">
            <a:alphaModFix/>
          </a:blip>
          <a:srcRect b="0" l="11702" r="49909" t="6622"/>
          <a:stretch/>
        </p:blipFill>
        <p:spPr>
          <a:xfrm>
            <a:off x="8188345" y="4541689"/>
            <a:ext cx="1530732" cy="2095167"/>
          </a:xfrm>
          <a:prstGeom prst="parallelogram">
            <a:avLst>
              <a:gd fmla="val 25000" name="adj"/>
            </a:avLst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170" name="Google Shape;170;p2"/>
          <p:cNvPicPr preferRelativeResize="0"/>
          <p:nvPr/>
        </p:nvPicPr>
        <p:blipFill rotWithShape="1">
          <a:blip r:embed="rId14">
            <a:alphaModFix/>
          </a:blip>
          <a:srcRect b="11745" l="27579" r="5675" t="20308"/>
          <a:stretch/>
        </p:blipFill>
        <p:spPr>
          <a:xfrm rot="757957">
            <a:off x="631125" y="5715740"/>
            <a:ext cx="1094417" cy="835213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pic>
        <p:nvPicPr>
          <p:cNvPr id="171" name="Google Shape;171;p2"/>
          <p:cNvPicPr preferRelativeResize="0"/>
          <p:nvPr/>
        </p:nvPicPr>
        <p:blipFill rotWithShape="1">
          <a:blip r:embed="rId15">
            <a:alphaModFix/>
          </a:blip>
          <a:srcRect b="14560" l="0" r="0" t="0"/>
          <a:stretch/>
        </p:blipFill>
        <p:spPr>
          <a:xfrm>
            <a:off x="387885" y="4983979"/>
            <a:ext cx="632940" cy="731526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172" name="Google Shape;172;p2"/>
          <p:cNvPicPr preferRelativeResize="0"/>
          <p:nvPr/>
        </p:nvPicPr>
        <p:blipFill rotWithShape="1">
          <a:blip r:embed="rId16">
            <a:alphaModFix/>
          </a:blip>
          <a:srcRect b="4721" l="8816" r="7746" t="1842"/>
          <a:stretch/>
        </p:blipFill>
        <p:spPr>
          <a:xfrm>
            <a:off x="928119" y="4018127"/>
            <a:ext cx="3387413" cy="285270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"/>
          <p:cNvSpPr/>
          <p:nvPr/>
        </p:nvSpPr>
        <p:spPr>
          <a:xfrm>
            <a:off x="96173" y="111683"/>
            <a:ext cx="9722529" cy="6632866"/>
          </a:xfrm>
          <a:prstGeom prst="rect">
            <a:avLst/>
          </a:prstGeom>
          <a:noFill/>
          <a:ln cap="flat" cmpd="sng" w="12700">
            <a:solidFill>
              <a:srgbClr val="0C0C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ธีมของ Office">
  <a:themeElements>
    <a:clrScheme name="ธีมของ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2022-02-19T09:31:49Z</dcterms:created>
  <dc:creator>Tanasak Phosrikun</dc:creator>
</cp:coreProperties>
</file>