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7" r:id="rId3"/>
  </p:sldIdLst>
  <p:sldSz cx="9906000" cy="6858000" type="A4"/>
  <p:notesSz cx="9144000" cy="6858000"/>
  <p:embeddedFontLst>
    <p:embeddedFont>
      <p:font typeface="_Layiji MaHaNiYom V 1.2" panose="02000000000000000000" pitchFamily="2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libri Light" panose="020F0302020204030204" pitchFamily="34" charset="0"/>
      <p:regular r:id="rId9"/>
      <p:italic r:id="rId10"/>
    </p:embeddedFont>
    <p:embeddedFont>
      <p:font typeface="Layiji TaMaiTine1" panose="02000000000000000000" pitchFamily="2" charset="0"/>
      <p:regular r:id="rId11"/>
    </p:embeddedFont>
    <p:embeddedFont>
      <p:font typeface="Layiji TaMaiTine2" panose="02000000000000000000" pitchFamily="2" charset="0"/>
      <p:regular r:id="rId1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EF1"/>
    <a:srgbClr val="3F5533"/>
    <a:srgbClr val="3E415D"/>
    <a:srgbClr val="ECC9AF"/>
    <a:srgbClr val="323550"/>
    <a:srgbClr val="5D91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E8237-99E2-4913-A726-D14865B2469F}" type="datetimeFigureOut">
              <a:rPr lang="th-TH" smtClean="0"/>
              <a:t>19/02/65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C134-0CA4-4D9F-96A4-4198CCB465F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43686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E8237-99E2-4913-A726-D14865B2469F}" type="datetimeFigureOut">
              <a:rPr lang="th-TH" smtClean="0"/>
              <a:t>19/02/65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C134-0CA4-4D9F-96A4-4198CCB465F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30648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E8237-99E2-4913-A726-D14865B2469F}" type="datetimeFigureOut">
              <a:rPr lang="th-TH" smtClean="0"/>
              <a:t>19/02/65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C134-0CA4-4D9F-96A4-4198CCB465F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99968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E8237-99E2-4913-A726-D14865B2469F}" type="datetimeFigureOut">
              <a:rPr lang="th-TH" smtClean="0"/>
              <a:t>19/02/65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C134-0CA4-4D9F-96A4-4198CCB465F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2566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E8237-99E2-4913-A726-D14865B2469F}" type="datetimeFigureOut">
              <a:rPr lang="th-TH" smtClean="0"/>
              <a:t>19/02/65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C134-0CA4-4D9F-96A4-4198CCB465F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09878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E8237-99E2-4913-A726-D14865B2469F}" type="datetimeFigureOut">
              <a:rPr lang="th-TH" smtClean="0"/>
              <a:t>19/02/65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C134-0CA4-4D9F-96A4-4198CCB465F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64894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E8237-99E2-4913-A726-D14865B2469F}" type="datetimeFigureOut">
              <a:rPr lang="th-TH" smtClean="0"/>
              <a:t>19/02/65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C134-0CA4-4D9F-96A4-4198CCB465F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21959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E8237-99E2-4913-A726-D14865B2469F}" type="datetimeFigureOut">
              <a:rPr lang="th-TH" smtClean="0"/>
              <a:t>19/02/65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C134-0CA4-4D9F-96A4-4198CCB465F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8154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E8237-99E2-4913-A726-D14865B2469F}" type="datetimeFigureOut">
              <a:rPr lang="th-TH" smtClean="0"/>
              <a:t>19/02/65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C134-0CA4-4D9F-96A4-4198CCB465F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7288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E8237-99E2-4913-A726-D14865B2469F}" type="datetimeFigureOut">
              <a:rPr lang="th-TH" smtClean="0"/>
              <a:t>19/02/65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C134-0CA4-4D9F-96A4-4198CCB465F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61715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E8237-99E2-4913-A726-D14865B2469F}" type="datetimeFigureOut">
              <a:rPr lang="th-TH" smtClean="0"/>
              <a:t>19/02/65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2C134-0CA4-4D9F-96A4-4198CCB465F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40721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E8237-99E2-4913-A726-D14865B2469F}" type="datetimeFigureOut">
              <a:rPr lang="th-TH" smtClean="0"/>
              <a:t>19/02/65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2C134-0CA4-4D9F-96A4-4198CCB465F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72668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10" Type="http://schemas.openxmlformats.org/officeDocument/2006/relationships/image" Target="../media/image9.svg"/><Relationship Id="rId4" Type="http://schemas.openxmlformats.org/officeDocument/2006/relationships/image" Target="../media/image3.jp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13" Type="http://schemas.openxmlformats.org/officeDocument/2006/relationships/image" Target="../media/image19.svg"/><Relationship Id="rId18" Type="http://schemas.openxmlformats.org/officeDocument/2006/relationships/image" Target="../media/image24.png"/><Relationship Id="rId3" Type="http://schemas.openxmlformats.org/officeDocument/2006/relationships/image" Target="../media/image11.svg"/><Relationship Id="rId21" Type="http://schemas.openxmlformats.org/officeDocument/2006/relationships/image" Target="../media/image27.jp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17" Type="http://schemas.openxmlformats.org/officeDocument/2006/relationships/image" Target="../media/image23.svg"/><Relationship Id="rId25" Type="http://schemas.microsoft.com/office/2007/relationships/hdphoto" Target="../media/hdphoto1.wdp"/><Relationship Id="rId2" Type="http://schemas.openxmlformats.org/officeDocument/2006/relationships/image" Target="../media/image10.png"/><Relationship Id="rId16" Type="http://schemas.openxmlformats.org/officeDocument/2006/relationships/image" Target="../media/image22.png"/><Relationship Id="rId20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24" Type="http://schemas.openxmlformats.org/officeDocument/2006/relationships/image" Target="../media/image29.png"/><Relationship Id="rId5" Type="http://schemas.openxmlformats.org/officeDocument/2006/relationships/image" Target="../media/image6.svg"/><Relationship Id="rId15" Type="http://schemas.openxmlformats.org/officeDocument/2006/relationships/image" Target="../media/image21.svg"/><Relationship Id="rId23" Type="http://schemas.openxmlformats.org/officeDocument/2006/relationships/image" Target="../media/image28.jpg"/><Relationship Id="rId10" Type="http://schemas.openxmlformats.org/officeDocument/2006/relationships/image" Target="../media/image16.png"/><Relationship Id="rId19" Type="http://schemas.openxmlformats.org/officeDocument/2006/relationships/image" Target="../media/image25.svg"/><Relationship Id="rId4" Type="http://schemas.openxmlformats.org/officeDocument/2006/relationships/image" Target="../media/image5.png"/><Relationship Id="rId9" Type="http://schemas.openxmlformats.org/officeDocument/2006/relationships/image" Target="../media/image15.jpg"/><Relationship Id="rId14" Type="http://schemas.openxmlformats.org/officeDocument/2006/relationships/image" Target="../media/image20.png"/><Relationship Id="rId2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กราฟิก 2">
            <a:extLst>
              <a:ext uri="{FF2B5EF4-FFF2-40B4-BE49-F238E27FC236}">
                <a16:creationId xmlns:a16="http://schemas.microsoft.com/office/drawing/2014/main" id="{E53AEAF4-1715-4521-AC3E-9B01E31248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588" t="16098" r="11338" b="20860"/>
          <a:stretch/>
        </p:blipFill>
        <p:spPr>
          <a:xfrm>
            <a:off x="16241" y="-4272"/>
            <a:ext cx="9925271" cy="6861253"/>
          </a:xfrm>
          <a:prstGeom prst="rect">
            <a:avLst/>
          </a:prstGeom>
        </p:spPr>
      </p:pic>
      <p:sp>
        <p:nvSpPr>
          <p:cNvPr id="17" name="สี่เหลี่ยมผืนผ้า: มุมมน 16">
            <a:extLst>
              <a:ext uri="{FF2B5EF4-FFF2-40B4-BE49-F238E27FC236}">
                <a16:creationId xmlns:a16="http://schemas.microsoft.com/office/drawing/2014/main" id="{D701C335-65D0-40D5-B135-6CB00A890EE4}"/>
              </a:ext>
            </a:extLst>
          </p:cNvPr>
          <p:cNvSpPr/>
          <p:nvPr/>
        </p:nvSpPr>
        <p:spPr>
          <a:xfrm>
            <a:off x="7055835" y="5100133"/>
            <a:ext cx="2660370" cy="875892"/>
          </a:xfrm>
          <a:prstGeom prst="roundRect">
            <a:avLst>
              <a:gd name="adj" fmla="val 47074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A2C98A56-305B-49BA-B158-AF53161BB5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1" t="309" r="7472" b="16452"/>
          <a:stretch/>
        </p:blipFill>
        <p:spPr>
          <a:xfrm>
            <a:off x="6911963" y="1241385"/>
            <a:ext cx="2741707" cy="3588368"/>
          </a:xfrm>
          <a:prstGeom prst="roundRect">
            <a:avLst>
              <a:gd name="adj" fmla="val 27950"/>
            </a:avLst>
          </a:prstGeom>
          <a:ln w="57150">
            <a:solidFill>
              <a:schemeClr val="bg1"/>
            </a:solidFill>
          </a:ln>
        </p:spPr>
      </p:pic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08207B94-D589-42CE-8AF3-9C3D7860AD3C}"/>
              </a:ext>
            </a:extLst>
          </p:cNvPr>
          <p:cNvSpPr txBox="1"/>
          <p:nvPr/>
        </p:nvSpPr>
        <p:spPr>
          <a:xfrm>
            <a:off x="4485617" y="316027"/>
            <a:ext cx="50247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th-TH" sz="1800" dirty="0">
                <a:solidFill>
                  <a:schemeClr val="accent1">
                    <a:lumMod val="50000"/>
                  </a:schemeClr>
                </a:solidFill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เอกสารประกอบการประเมิน ภาค ค </a:t>
            </a:r>
          </a:p>
          <a:p>
            <a:pPr algn="r"/>
            <a:r>
              <a:rPr lang="th-TH" sz="1800" dirty="0">
                <a:solidFill>
                  <a:schemeClr val="accent1">
                    <a:lumMod val="50000"/>
                  </a:schemeClr>
                </a:solidFill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ตำแหน่ง ครูผู้ช่วย</a:t>
            </a: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B35DE0E8-98AA-4C63-B9D5-E827AEA6DE31}"/>
              </a:ext>
            </a:extLst>
          </p:cNvPr>
          <p:cNvSpPr txBox="1"/>
          <p:nvPr/>
        </p:nvSpPr>
        <p:spPr>
          <a:xfrm rot="5400000">
            <a:off x="5798530" y="3392031"/>
            <a:ext cx="25453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accent1">
                    <a:lumMod val="50000"/>
                  </a:schemeClr>
                </a:solidFill>
                <a:latin typeface="Layiji TaMaiTine1" panose="02000000000000000000" pitchFamily="2" charset="0"/>
                <a:cs typeface="Layiji TaMaiTine1" panose="02000000000000000000" pitchFamily="2" charset="0"/>
              </a:rPr>
              <a:t>FOLIO</a:t>
            </a:r>
            <a:endParaRPr lang="th-TH" sz="6600" b="1" dirty="0">
              <a:solidFill>
                <a:schemeClr val="accent1">
                  <a:lumMod val="50000"/>
                </a:schemeClr>
              </a:solidFill>
              <a:latin typeface="Layiji TaMaiTine1" panose="02000000000000000000" pitchFamily="2" charset="0"/>
              <a:cs typeface="Layiji TaMaiTine1" panose="02000000000000000000" pitchFamily="2" charset="0"/>
            </a:endParaRP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B4B94D80-8283-447A-9AC9-A1A0181804DD}"/>
              </a:ext>
            </a:extLst>
          </p:cNvPr>
          <p:cNvSpPr txBox="1"/>
          <p:nvPr/>
        </p:nvSpPr>
        <p:spPr>
          <a:xfrm rot="5400000">
            <a:off x="6044774" y="1134380"/>
            <a:ext cx="21533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accent1">
                    <a:lumMod val="50000"/>
                  </a:schemeClr>
                </a:solidFill>
                <a:latin typeface="Layiji TaMaiTine2" panose="02000000000000000000" pitchFamily="2" charset="0"/>
                <a:cs typeface="Layiji TaMaiTine2" panose="02000000000000000000" pitchFamily="2" charset="0"/>
              </a:rPr>
              <a:t>PORT</a:t>
            </a:r>
            <a:endParaRPr lang="th-TH" sz="6600" b="1" dirty="0">
              <a:solidFill>
                <a:schemeClr val="accent1">
                  <a:lumMod val="50000"/>
                </a:schemeClr>
              </a:solidFill>
              <a:latin typeface="Layiji TaMaiTine2" panose="02000000000000000000" pitchFamily="2" charset="0"/>
              <a:cs typeface="Layiji TaMaiTine2" panose="02000000000000000000" pitchFamily="2" charset="0"/>
            </a:endParaRPr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C613CC65-8D86-4791-9C3A-8AB76260D4CA}"/>
              </a:ext>
            </a:extLst>
          </p:cNvPr>
          <p:cNvSpPr txBox="1"/>
          <p:nvPr/>
        </p:nvSpPr>
        <p:spPr>
          <a:xfrm>
            <a:off x="7071222" y="5129941"/>
            <a:ext cx="36041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dirty="0">
                <a:solidFill>
                  <a:schemeClr val="accent1">
                    <a:lumMod val="50000"/>
                  </a:schemeClr>
                </a:solidFill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นางสาวครูอัพเดต ดอทคอม</a:t>
            </a:r>
          </a:p>
        </p:txBody>
      </p:sp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id="{EF65F1D2-DB57-49AA-9E86-6D0E28335932}"/>
              </a:ext>
            </a:extLst>
          </p:cNvPr>
          <p:cNvSpPr txBox="1"/>
          <p:nvPr/>
        </p:nvSpPr>
        <p:spPr>
          <a:xfrm>
            <a:off x="7152787" y="5473854"/>
            <a:ext cx="27532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dirty="0">
                <a:solidFill>
                  <a:schemeClr val="accent1">
                    <a:lumMod val="50000"/>
                  </a:schemeClr>
                </a:solidFill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วิชาเอก คอมพิวเตอร์</a:t>
            </a:r>
          </a:p>
        </p:txBody>
      </p:sp>
      <p:sp>
        <p:nvSpPr>
          <p:cNvPr id="20" name="สี่เหลี่ยมผืนผ้า: มุมมน 19">
            <a:extLst>
              <a:ext uri="{FF2B5EF4-FFF2-40B4-BE49-F238E27FC236}">
                <a16:creationId xmlns:a16="http://schemas.microsoft.com/office/drawing/2014/main" id="{FC77D105-6341-446D-8CCE-F6252E9A89F0}"/>
              </a:ext>
            </a:extLst>
          </p:cNvPr>
          <p:cNvSpPr/>
          <p:nvPr/>
        </p:nvSpPr>
        <p:spPr>
          <a:xfrm>
            <a:off x="173440" y="255919"/>
            <a:ext cx="2934330" cy="484321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สี่เหลี่ยมผืนผ้า: มุมมน 21">
            <a:extLst>
              <a:ext uri="{FF2B5EF4-FFF2-40B4-BE49-F238E27FC236}">
                <a16:creationId xmlns:a16="http://schemas.microsoft.com/office/drawing/2014/main" id="{FAE93142-FD9C-41A8-9ADB-2ACEECF47C9E}"/>
              </a:ext>
            </a:extLst>
          </p:cNvPr>
          <p:cNvSpPr/>
          <p:nvPr/>
        </p:nvSpPr>
        <p:spPr>
          <a:xfrm>
            <a:off x="3485835" y="183005"/>
            <a:ext cx="2934330" cy="544788"/>
          </a:xfrm>
          <a:prstGeom prst="roundRect">
            <a:avLst>
              <a:gd name="adj" fmla="val 50000"/>
            </a:avLst>
          </a:prstGeom>
          <a:solidFill>
            <a:srgbClr val="FFCE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id="{D675498D-A6F1-4661-BF94-152E9122DD31}"/>
              </a:ext>
            </a:extLst>
          </p:cNvPr>
          <p:cNvSpPr txBox="1"/>
          <p:nvPr/>
        </p:nvSpPr>
        <p:spPr>
          <a:xfrm>
            <a:off x="178709" y="332404"/>
            <a:ext cx="302326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600" dirty="0">
                <a:solidFill>
                  <a:srgbClr val="FFCEF1"/>
                </a:solidFill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ผลงานที่เกี่ยวข้อกับวิชาชีพและวิชาเอกที่ตนสำเร็จ</a:t>
            </a:r>
          </a:p>
        </p:txBody>
      </p:sp>
      <p:sp>
        <p:nvSpPr>
          <p:cNvPr id="27" name="กล่องข้อความ 26">
            <a:extLst>
              <a:ext uri="{FF2B5EF4-FFF2-40B4-BE49-F238E27FC236}">
                <a16:creationId xmlns:a16="http://schemas.microsoft.com/office/drawing/2014/main" id="{FCCD7F0F-B598-4387-A2D8-C0799DC1C505}"/>
              </a:ext>
            </a:extLst>
          </p:cNvPr>
          <p:cNvSpPr txBox="1"/>
          <p:nvPr/>
        </p:nvSpPr>
        <p:spPr>
          <a:xfrm>
            <a:off x="3734809" y="278983"/>
            <a:ext cx="26499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800" dirty="0">
                <a:solidFill>
                  <a:schemeClr val="accent1">
                    <a:lumMod val="50000"/>
                  </a:schemeClr>
                </a:solidFill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การเข้าถึงชุมชนและการมีจิตสาธารณะ</a:t>
            </a:r>
          </a:p>
        </p:txBody>
      </p:sp>
      <p:sp>
        <p:nvSpPr>
          <p:cNvPr id="36" name="สี่เหลี่ยมผืนผ้า: มุมมน 35">
            <a:extLst>
              <a:ext uri="{FF2B5EF4-FFF2-40B4-BE49-F238E27FC236}">
                <a16:creationId xmlns:a16="http://schemas.microsoft.com/office/drawing/2014/main" id="{F48A79F5-0FC3-4CE5-81A8-C2DEFE5D77D1}"/>
              </a:ext>
            </a:extLst>
          </p:cNvPr>
          <p:cNvSpPr/>
          <p:nvPr/>
        </p:nvSpPr>
        <p:spPr>
          <a:xfrm>
            <a:off x="305598" y="1009998"/>
            <a:ext cx="1465876" cy="116844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ECC9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รูป</a:t>
            </a:r>
          </a:p>
        </p:txBody>
      </p:sp>
      <p:sp>
        <p:nvSpPr>
          <p:cNvPr id="37" name="สี่เหลี่ยมผืนผ้า: มุมมน 36">
            <a:extLst>
              <a:ext uri="{FF2B5EF4-FFF2-40B4-BE49-F238E27FC236}">
                <a16:creationId xmlns:a16="http://schemas.microsoft.com/office/drawing/2014/main" id="{2AC446E8-5C00-4BC7-B208-43C89638E38A}"/>
              </a:ext>
            </a:extLst>
          </p:cNvPr>
          <p:cNvSpPr/>
          <p:nvPr/>
        </p:nvSpPr>
        <p:spPr>
          <a:xfrm>
            <a:off x="261512" y="2410445"/>
            <a:ext cx="1465876" cy="116844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ECC9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รูป</a:t>
            </a:r>
          </a:p>
        </p:txBody>
      </p:sp>
      <p:sp>
        <p:nvSpPr>
          <p:cNvPr id="38" name="สี่เหลี่ยมผืนผ้า: มุมมน 37">
            <a:extLst>
              <a:ext uri="{FF2B5EF4-FFF2-40B4-BE49-F238E27FC236}">
                <a16:creationId xmlns:a16="http://schemas.microsoft.com/office/drawing/2014/main" id="{CC629864-EB91-4D60-8A3B-582B1A06EDF1}"/>
              </a:ext>
            </a:extLst>
          </p:cNvPr>
          <p:cNvSpPr/>
          <p:nvPr/>
        </p:nvSpPr>
        <p:spPr>
          <a:xfrm>
            <a:off x="261512" y="3755997"/>
            <a:ext cx="1465876" cy="116844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ECC9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รูป</a:t>
            </a:r>
          </a:p>
        </p:txBody>
      </p:sp>
      <p:sp>
        <p:nvSpPr>
          <p:cNvPr id="39" name="สี่เหลี่ยมผืนผ้า: มุมมน 38">
            <a:extLst>
              <a:ext uri="{FF2B5EF4-FFF2-40B4-BE49-F238E27FC236}">
                <a16:creationId xmlns:a16="http://schemas.microsoft.com/office/drawing/2014/main" id="{913C7664-9A85-4760-ADEE-55A58FE97574}"/>
              </a:ext>
            </a:extLst>
          </p:cNvPr>
          <p:cNvSpPr/>
          <p:nvPr/>
        </p:nvSpPr>
        <p:spPr>
          <a:xfrm>
            <a:off x="227492" y="5208836"/>
            <a:ext cx="1465876" cy="116844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ECC9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รูป</a:t>
            </a:r>
          </a:p>
        </p:txBody>
      </p:sp>
      <p:sp>
        <p:nvSpPr>
          <p:cNvPr id="41" name="กล่องข้อความ 40">
            <a:extLst>
              <a:ext uri="{FF2B5EF4-FFF2-40B4-BE49-F238E27FC236}">
                <a16:creationId xmlns:a16="http://schemas.microsoft.com/office/drawing/2014/main" id="{549A2EC9-286B-4D94-95D6-8940B52391B8}"/>
              </a:ext>
            </a:extLst>
          </p:cNvPr>
          <p:cNvSpPr txBox="1"/>
          <p:nvPr/>
        </p:nvSpPr>
        <p:spPr>
          <a:xfrm>
            <a:off x="5084200" y="1483977"/>
            <a:ext cx="1230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อธิบายกิจกรรม</a:t>
            </a:r>
          </a:p>
        </p:txBody>
      </p:sp>
      <p:pic>
        <p:nvPicPr>
          <p:cNvPr id="53" name="รูปภาพ 52">
            <a:extLst>
              <a:ext uri="{FF2B5EF4-FFF2-40B4-BE49-F238E27FC236}">
                <a16:creationId xmlns:a16="http://schemas.microsoft.com/office/drawing/2014/main" id="{65621E17-2722-418E-B859-8358F22FEE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04" y="1072645"/>
            <a:ext cx="1410784" cy="1057611"/>
          </a:xfrm>
          <a:prstGeom prst="roundRect">
            <a:avLst>
              <a:gd name="adj" fmla="val 16892"/>
            </a:avLst>
          </a:prstGeom>
        </p:spPr>
      </p:pic>
      <p:pic>
        <p:nvPicPr>
          <p:cNvPr id="54" name="รูปภาพ 53">
            <a:extLst>
              <a:ext uri="{FF2B5EF4-FFF2-40B4-BE49-F238E27FC236}">
                <a16:creationId xmlns:a16="http://schemas.microsoft.com/office/drawing/2014/main" id="{C3A3A317-26E6-4613-B306-EED31DA2E1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58" y="2465864"/>
            <a:ext cx="1410784" cy="1057611"/>
          </a:xfrm>
          <a:prstGeom prst="roundRect">
            <a:avLst>
              <a:gd name="adj" fmla="val 16892"/>
            </a:avLst>
          </a:prstGeom>
        </p:spPr>
      </p:pic>
      <p:pic>
        <p:nvPicPr>
          <p:cNvPr id="43" name="กราฟิก 42">
            <a:extLst>
              <a:ext uri="{FF2B5EF4-FFF2-40B4-BE49-F238E27FC236}">
                <a16:creationId xmlns:a16="http://schemas.microsoft.com/office/drawing/2014/main" id="{895176DB-6E34-43EF-8BBA-4A6C4E31AF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5559797"/>
            <a:ext cx="1240171" cy="1240171"/>
          </a:xfrm>
          <a:prstGeom prst="rect">
            <a:avLst/>
          </a:prstGeom>
        </p:spPr>
      </p:pic>
      <p:pic>
        <p:nvPicPr>
          <p:cNvPr id="55" name="รูปภาพ 54">
            <a:extLst>
              <a:ext uri="{FF2B5EF4-FFF2-40B4-BE49-F238E27FC236}">
                <a16:creationId xmlns:a16="http://schemas.microsoft.com/office/drawing/2014/main" id="{729684DC-0842-4FC1-AC91-03DC410447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84" y="3793126"/>
            <a:ext cx="1410784" cy="1057611"/>
          </a:xfrm>
          <a:prstGeom prst="roundRect">
            <a:avLst>
              <a:gd name="adj" fmla="val 16892"/>
            </a:avLst>
          </a:prstGeom>
        </p:spPr>
      </p:pic>
      <p:pic>
        <p:nvPicPr>
          <p:cNvPr id="56" name="รูปภาพ 55">
            <a:extLst>
              <a:ext uri="{FF2B5EF4-FFF2-40B4-BE49-F238E27FC236}">
                <a16:creationId xmlns:a16="http://schemas.microsoft.com/office/drawing/2014/main" id="{A1C638CA-9E88-4C2C-A3FB-133159EB9C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69" y="5288420"/>
            <a:ext cx="1410784" cy="1057611"/>
          </a:xfrm>
          <a:prstGeom prst="roundRect">
            <a:avLst>
              <a:gd name="adj" fmla="val 16892"/>
            </a:avLst>
          </a:prstGeom>
        </p:spPr>
      </p:pic>
      <p:sp>
        <p:nvSpPr>
          <p:cNvPr id="57" name="กล่องข้อความ 56">
            <a:extLst>
              <a:ext uri="{FF2B5EF4-FFF2-40B4-BE49-F238E27FC236}">
                <a16:creationId xmlns:a16="http://schemas.microsoft.com/office/drawing/2014/main" id="{515F46D0-60CC-4B23-859C-A75A5D737A4A}"/>
              </a:ext>
            </a:extLst>
          </p:cNvPr>
          <p:cNvSpPr txBox="1"/>
          <p:nvPr/>
        </p:nvSpPr>
        <p:spPr>
          <a:xfrm>
            <a:off x="6485039" y="6299835"/>
            <a:ext cx="347002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US" sz="900" b="1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Droid Sans"/>
              </a:rPr>
              <a:t>The only way to do great work is to love what you do.</a:t>
            </a:r>
          </a:p>
        </p:txBody>
      </p:sp>
      <p:sp>
        <p:nvSpPr>
          <p:cNvPr id="58" name="กล่องข้อความ 57">
            <a:extLst>
              <a:ext uri="{FF2B5EF4-FFF2-40B4-BE49-F238E27FC236}">
                <a16:creationId xmlns:a16="http://schemas.microsoft.com/office/drawing/2014/main" id="{0BE373E7-FD3C-4122-B614-3032D8039D18}"/>
              </a:ext>
            </a:extLst>
          </p:cNvPr>
          <p:cNvSpPr txBox="1"/>
          <p:nvPr/>
        </p:nvSpPr>
        <p:spPr>
          <a:xfrm>
            <a:off x="5456426" y="6480726"/>
            <a:ext cx="548088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1200" b="1" i="0" dirty="0">
                <a:solidFill>
                  <a:schemeClr val="accent1">
                    <a:lumMod val="50000"/>
                  </a:schemeClr>
                </a:solidFill>
                <a:effectLst/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หนทางเดียวที่จะทำให้คุณทำงานอย่างมีคุณค่าก็คือการรักในสิ่งที่คุณทำ</a:t>
            </a:r>
            <a:endParaRPr kumimoji="0" lang="en-US" altLang="th-TH" sz="2400" b="1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_Layiji MaHaNiYom V 1.2" panose="02000000000000000000" pitchFamily="2" charset="0"/>
              <a:cs typeface="_Layiji MaHaNiYom V 1.2" panose="02000000000000000000" pitchFamily="2" charset="0"/>
            </a:endParaRPr>
          </a:p>
        </p:txBody>
      </p:sp>
      <p:pic>
        <p:nvPicPr>
          <p:cNvPr id="61" name="กราฟิก 60">
            <a:extLst>
              <a:ext uri="{FF2B5EF4-FFF2-40B4-BE49-F238E27FC236}">
                <a16:creationId xmlns:a16="http://schemas.microsoft.com/office/drawing/2014/main" id="{0434EB70-6714-43F3-A2A5-8F197435276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35944" t="24973" r="27308" b="34402"/>
          <a:stretch/>
        </p:blipFill>
        <p:spPr>
          <a:xfrm>
            <a:off x="3365321" y="870188"/>
            <a:ext cx="1682497" cy="1596911"/>
          </a:xfrm>
          <a:prstGeom prst="rect">
            <a:avLst/>
          </a:prstGeom>
        </p:spPr>
      </p:pic>
      <p:sp>
        <p:nvSpPr>
          <p:cNvPr id="62" name="กล่องข้อความ 61">
            <a:extLst>
              <a:ext uri="{FF2B5EF4-FFF2-40B4-BE49-F238E27FC236}">
                <a16:creationId xmlns:a16="http://schemas.microsoft.com/office/drawing/2014/main" id="{0911338E-9205-4CD4-B1B1-C209DE44052A}"/>
              </a:ext>
            </a:extLst>
          </p:cNvPr>
          <p:cNvSpPr txBox="1"/>
          <p:nvPr/>
        </p:nvSpPr>
        <p:spPr>
          <a:xfrm>
            <a:off x="1875478" y="1496362"/>
            <a:ext cx="1230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อธิบายผลงาน</a:t>
            </a:r>
          </a:p>
        </p:txBody>
      </p:sp>
      <p:pic>
        <p:nvPicPr>
          <p:cNvPr id="63" name="กราฟิก 62">
            <a:extLst>
              <a:ext uri="{FF2B5EF4-FFF2-40B4-BE49-F238E27FC236}">
                <a16:creationId xmlns:a16="http://schemas.microsoft.com/office/drawing/2014/main" id="{6FC31E67-E708-4EB8-B3D5-18095F89D8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35944" t="24973" r="27308" b="34402"/>
          <a:stretch/>
        </p:blipFill>
        <p:spPr>
          <a:xfrm>
            <a:off x="4855818" y="2216329"/>
            <a:ext cx="1682497" cy="1596911"/>
          </a:xfrm>
          <a:prstGeom prst="rect">
            <a:avLst/>
          </a:prstGeom>
        </p:spPr>
      </p:pic>
      <p:pic>
        <p:nvPicPr>
          <p:cNvPr id="64" name="กราฟิก 63">
            <a:extLst>
              <a:ext uri="{FF2B5EF4-FFF2-40B4-BE49-F238E27FC236}">
                <a16:creationId xmlns:a16="http://schemas.microsoft.com/office/drawing/2014/main" id="{B77818A1-097E-4CE0-B7AA-3ABE464F6B0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35944" t="24973" r="27308" b="34402"/>
          <a:stretch/>
        </p:blipFill>
        <p:spPr>
          <a:xfrm>
            <a:off x="3371999" y="3691509"/>
            <a:ext cx="1682497" cy="1596911"/>
          </a:xfrm>
          <a:prstGeom prst="rect">
            <a:avLst/>
          </a:prstGeom>
        </p:spPr>
      </p:pic>
      <p:pic>
        <p:nvPicPr>
          <p:cNvPr id="65" name="กราฟิก 64">
            <a:extLst>
              <a:ext uri="{FF2B5EF4-FFF2-40B4-BE49-F238E27FC236}">
                <a16:creationId xmlns:a16="http://schemas.microsoft.com/office/drawing/2014/main" id="{F2448B54-4A29-4836-90F3-06B3A6BE2BF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35944" t="24973" r="27308" b="34402"/>
          <a:stretch/>
        </p:blipFill>
        <p:spPr>
          <a:xfrm>
            <a:off x="4840950" y="5160814"/>
            <a:ext cx="1682497" cy="1596911"/>
          </a:xfrm>
          <a:prstGeom prst="rect">
            <a:avLst/>
          </a:prstGeom>
        </p:spPr>
      </p:pic>
      <p:sp>
        <p:nvSpPr>
          <p:cNvPr id="66" name="กล่องข้อความ 65">
            <a:extLst>
              <a:ext uri="{FF2B5EF4-FFF2-40B4-BE49-F238E27FC236}">
                <a16:creationId xmlns:a16="http://schemas.microsoft.com/office/drawing/2014/main" id="{9099EB7E-7314-464D-BAD5-7F203601EA99}"/>
              </a:ext>
            </a:extLst>
          </p:cNvPr>
          <p:cNvSpPr txBox="1"/>
          <p:nvPr/>
        </p:nvSpPr>
        <p:spPr>
          <a:xfrm>
            <a:off x="3548363" y="2868893"/>
            <a:ext cx="1230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อธิบายกิจกรรม</a:t>
            </a:r>
          </a:p>
        </p:txBody>
      </p:sp>
      <p:sp>
        <p:nvSpPr>
          <p:cNvPr id="67" name="กล่องข้อความ 66">
            <a:extLst>
              <a:ext uri="{FF2B5EF4-FFF2-40B4-BE49-F238E27FC236}">
                <a16:creationId xmlns:a16="http://schemas.microsoft.com/office/drawing/2014/main" id="{3A5C27CA-EDAD-4BA5-9FF4-E3CA2B6A5ED7}"/>
              </a:ext>
            </a:extLst>
          </p:cNvPr>
          <p:cNvSpPr txBox="1"/>
          <p:nvPr/>
        </p:nvSpPr>
        <p:spPr>
          <a:xfrm>
            <a:off x="1902111" y="2863524"/>
            <a:ext cx="1230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อธิบายผลงาน</a:t>
            </a:r>
          </a:p>
        </p:txBody>
      </p:sp>
      <p:sp>
        <p:nvSpPr>
          <p:cNvPr id="68" name="กล่องข้อความ 67">
            <a:extLst>
              <a:ext uri="{FF2B5EF4-FFF2-40B4-BE49-F238E27FC236}">
                <a16:creationId xmlns:a16="http://schemas.microsoft.com/office/drawing/2014/main" id="{A3600411-96F4-4105-A3FA-A523FCF3CD73}"/>
              </a:ext>
            </a:extLst>
          </p:cNvPr>
          <p:cNvSpPr txBox="1"/>
          <p:nvPr/>
        </p:nvSpPr>
        <p:spPr>
          <a:xfrm>
            <a:off x="1875478" y="4239562"/>
            <a:ext cx="1230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อธิบายผลงาน</a:t>
            </a:r>
          </a:p>
        </p:txBody>
      </p:sp>
      <p:sp>
        <p:nvSpPr>
          <p:cNvPr id="69" name="กล่องข้อความ 68">
            <a:extLst>
              <a:ext uri="{FF2B5EF4-FFF2-40B4-BE49-F238E27FC236}">
                <a16:creationId xmlns:a16="http://schemas.microsoft.com/office/drawing/2014/main" id="{8231C9B9-D2FA-43CE-8F10-FA67CE086D47}"/>
              </a:ext>
            </a:extLst>
          </p:cNvPr>
          <p:cNvSpPr txBox="1"/>
          <p:nvPr/>
        </p:nvSpPr>
        <p:spPr>
          <a:xfrm>
            <a:off x="1839967" y="5615601"/>
            <a:ext cx="1230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อธิบายผลงาน</a:t>
            </a:r>
          </a:p>
        </p:txBody>
      </p:sp>
      <p:sp>
        <p:nvSpPr>
          <p:cNvPr id="70" name="กล่องข้อความ 69">
            <a:extLst>
              <a:ext uri="{FF2B5EF4-FFF2-40B4-BE49-F238E27FC236}">
                <a16:creationId xmlns:a16="http://schemas.microsoft.com/office/drawing/2014/main" id="{4252B892-196C-4EC6-AC14-6E3D07C4C20C}"/>
              </a:ext>
            </a:extLst>
          </p:cNvPr>
          <p:cNvSpPr txBox="1"/>
          <p:nvPr/>
        </p:nvSpPr>
        <p:spPr>
          <a:xfrm>
            <a:off x="5181855" y="4307076"/>
            <a:ext cx="1230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อธิบายกิจกรรม</a:t>
            </a:r>
          </a:p>
        </p:txBody>
      </p:sp>
      <p:sp>
        <p:nvSpPr>
          <p:cNvPr id="71" name="กล่องข้อความ 70">
            <a:extLst>
              <a:ext uri="{FF2B5EF4-FFF2-40B4-BE49-F238E27FC236}">
                <a16:creationId xmlns:a16="http://schemas.microsoft.com/office/drawing/2014/main" id="{B1FF981B-0337-49DD-BC2F-FF976E0AA289}"/>
              </a:ext>
            </a:extLst>
          </p:cNvPr>
          <p:cNvSpPr txBox="1"/>
          <p:nvPr/>
        </p:nvSpPr>
        <p:spPr>
          <a:xfrm>
            <a:off x="3734795" y="5771891"/>
            <a:ext cx="1230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อธิบายกิจกรรม</a:t>
            </a:r>
          </a:p>
        </p:txBody>
      </p:sp>
      <p:pic>
        <p:nvPicPr>
          <p:cNvPr id="72" name="รูปภาพ 71">
            <a:extLst>
              <a:ext uri="{FF2B5EF4-FFF2-40B4-BE49-F238E27FC236}">
                <a16:creationId xmlns:a16="http://schemas.microsoft.com/office/drawing/2014/main" id="{65ED6EA8-0F1A-4E90-84F1-2064E4F5BC0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0"/>
          <a:stretch/>
        </p:blipFill>
        <p:spPr>
          <a:xfrm>
            <a:off x="3567306" y="1037203"/>
            <a:ext cx="1292734" cy="1221778"/>
          </a:xfrm>
          <a:prstGeom prst="ellipse">
            <a:avLst/>
          </a:prstGeom>
        </p:spPr>
      </p:pic>
      <p:pic>
        <p:nvPicPr>
          <p:cNvPr id="73" name="รูปภาพ 72">
            <a:extLst>
              <a:ext uri="{FF2B5EF4-FFF2-40B4-BE49-F238E27FC236}">
                <a16:creationId xmlns:a16="http://schemas.microsoft.com/office/drawing/2014/main" id="{544AEE8E-8561-4712-ABDA-EC6049EFA6E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0"/>
          <a:stretch/>
        </p:blipFill>
        <p:spPr>
          <a:xfrm>
            <a:off x="5084200" y="2410445"/>
            <a:ext cx="1292734" cy="1221778"/>
          </a:xfrm>
          <a:prstGeom prst="ellipse">
            <a:avLst/>
          </a:prstGeom>
        </p:spPr>
      </p:pic>
      <p:pic>
        <p:nvPicPr>
          <p:cNvPr id="74" name="รูปภาพ 73">
            <a:extLst>
              <a:ext uri="{FF2B5EF4-FFF2-40B4-BE49-F238E27FC236}">
                <a16:creationId xmlns:a16="http://schemas.microsoft.com/office/drawing/2014/main" id="{041B1692-760F-4ACC-A3B5-A44DEB56E5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0"/>
          <a:stretch/>
        </p:blipFill>
        <p:spPr>
          <a:xfrm>
            <a:off x="3574996" y="3857505"/>
            <a:ext cx="1292734" cy="1221778"/>
          </a:xfrm>
          <a:prstGeom prst="ellipse">
            <a:avLst/>
          </a:prstGeom>
        </p:spPr>
      </p:pic>
      <p:pic>
        <p:nvPicPr>
          <p:cNvPr id="75" name="รูปภาพ 74">
            <a:extLst>
              <a:ext uri="{FF2B5EF4-FFF2-40B4-BE49-F238E27FC236}">
                <a16:creationId xmlns:a16="http://schemas.microsoft.com/office/drawing/2014/main" id="{15329CE4-0CC8-46D2-B535-08F93FFB791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0"/>
          <a:stretch/>
        </p:blipFill>
        <p:spPr>
          <a:xfrm>
            <a:off x="5057567" y="5348954"/>
            <a:ext cx="1292734" cy="1221778"/>
          </a:xfrm>
          <a:prstGeom prst="ellipse">
            <a:avLst/>
          </a:prstGeom>
        </p:spPr>
      </p:pic>
      <p:sp>
        <p:nvSpPr>
          <p:cNvPr id="76" name="สี่เหลี่ยมผืนผ้า 75">
            <a:extLst>
              <a:ext uri="{FF2B5EF4-FFF2-40B4-BE49-F238E27FC236}">
                <a16:creationId xmlns:a16="http://schemas.microsoft.com/office/drawing/2014/main" id="{0DB0230F-4F6B-437B-9AB5-8860E0F5A0F0}"/>
              </a:ext>
            </a:extLst>
          </p:cNvPr>
          <p:cNvSpPr/>
          <p:nvPr/>
        </p:nvSpPr>
        <p:spPr>
          <a:xfrm>
            <a:off x="104475" y="167102"/>
            <a:ext cx="9722529" cy="6632866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47936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กราฟิก 21">
            <a:extLst>
              <a:ext uri="{FF2B5EF4-FFF2-40B4-BE49-F238E27FC236}">
                <a16:creationId xmlns:a16="http://schemas.microsoft.com/office/drawing/2014/main" id="{AC2EB027-9446-4949-9E41-F0B18511F1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3461" t="18271" r="12474" b="2439"/>
          <a:stretch/>
        </p:blipFill>
        <p:spPr>
          <a:xfrm>
            <a:off x="-13518" y="-41233"/>
            <a:ext cx="9919518" cy="6923875"/>
          </a:xfrm>
          <a:prstGeom prst="rect">
            <a:avLst/>
          </a:prstGeom>
        </p:spPr>
      </p:pic>
      <p:pic>
        <p:nvPicPr>
          <p:cNvPr id="3" name="กราฟิก 2">
            <a:extLst>
              <a:ext uri="{FF2B5EF4-FFF2-40B4-BE49-F238E27FC236}">
                <a16:creationId xmlns:a16="http://schemas.microsoft.com/office/drawing/2014/main" id="{BBC1D688-CF1F-4FA2-B9B0-5C73F570C4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3842" y="200460"/>
            <a:ext cx="1240171" cy="1240171"/>
          </a:xfrm>
          <a:prstGeom prst="rect">
            <a:avLst/>
          </a:prstGeom>
        </p:spPr>
      </p:pic>
      <p:pic>
        <p:nvPicPr>
          <p:cNvPr id="6" name="กราฟิก 5">
            <a:extLst>
              <a:ext uri="{FF2B5EF4-FFF2-40B4-BE49-F238E27FC236}">
                <a16:creationId xmlns:a16="http://schemas.microsoft.com/office/drawing/2014/main" id="{6A499368-2130-428C-8CD3-EC13006698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003177" y="1508258"/>
            <a:ext cx="4492102" cy="3374462"/>
          </a:xfrm>
          <a:prstGeom prst="rect">
            <a:avLst/>
          </a:prstGeom>
        </p:spPr>
      </p:pic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63D1A8F6-3B3A-4A1F-A26D-8E6B8D8D161E}"/>
              </a:ext>
            </a:extLst>
          </p:cNvPr>
          <p:cNvSpPr txBox="1"/>
          <p:nvPr/>
        </p:nvSpPr>
        <p:spPr>
          <a:xfrm>
            <a:off x="1003177" y="1764706"/>
            <a:ext cx="12989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000" dirty="0"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ประวัติส่วนตัว</a:t>
            </a: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BA0A0A21-3EB4-42F9-A909-C536DD4B037F}"/>
              </a:ext>
            </a:extLst>
          </p:cNvPr>
          <p:cNvSpPr txBox="1"/>
          <p:nvPr/>
        </p:nvSpPr>
        <p:spPr>
          <a:xfrm>
            <a:off x="1776815" y="2573287"/>
            <a:ext cx="18352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000" dirty="0"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ประวัติการศึกษา</a:t>
            </a: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7E2EF67D-16F6-4F78-9096-8DD2DF47A4E3}"/>
              </a:ext>
            </a:extLst>
          </p:cNvPr>
          <p:cNvSpPr txBox="1"/>
          <p:nvPr/>
        </p:nvSpPr>
        <p:spPr>
          <a:xfrm>
            <a:off x="1727226" y="3292056"/>
            <a:ext cx="16470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dirty="0"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ผลงานที่เกี่ยวข้อกับวิชาชีพ</a:t>
            </a:r>
          </a:p>
          <a:p>
            <a:r>
              <a:rPr lang="th-TH" sz="1400" dirty="0"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และวิชาเอกที่ตนสำเร็จ</a:t>
            </a: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DFD5EDB3-7125-43BC-8CDA-F0C49CE68AA1}"/>
              </a:ext>
            </a:extLst>
          </p:cNvPr>
          <p:cNvSpPr txBox="1"/>
          <p:nvPr/>
        </p:nvSpPr>
        <p:spPr>
          <a:xfrm>
            <a:off x="1070165" y="4051448"/>
            <a:ext cx="12989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600" dirty="0"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การเข้าถึงชุมชนและ</a:t>
            </a:r>
          </a:p>
          <a:p>
            <a:r>
              <a:rPr lang="th-TH" sz="1600" dirty="0"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การมีจิตสาธารณะ</a:t>
            </a:r>
          </a:p>
        </p:txBody>
      </p:sp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CFD621D1-3E77-4238-8AA0-C2B27BFA36D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2" t="-214" r="25689" b="49851"/>
          <a:stretch/>
        </p:blipFill>
        <p:spPr>
          <a:xfrm>
            <a:off x="-476766" y="2487729"/>
            <a:ext cx="1250404" cy="1212724"/>
          </a:xfrm>
          <a:prstGeom prst="ellipse">
            <a:avLst/>
          </a:prstGeom>
        </p:spPr>
      </p:pic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6396A60E-3B8C-47C2-8A81-B204CFD49AF0}"/>
              </a:ext>
            </a:extLst>
          </p:cNvPr>
          <p:cNvSpPr txBox="1"/>
          <p:nvPr/>
        </p:nvSpPr>
        <p:spPr>
          <a:xfrm>
            <a:off x="284125" y="648690"/>
            <a:ext cx="29765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Layiji TaMaiTine1" panose="02000000000000000000" pitchFamily="2" charset="0"/>
                <a:cs typeface="Layiji TaMaiTine1" panose="02000000000000000000" pitchFamily="2" charset="0"/>
              </a:rPr>
              <a:t>CONTENTS</a:t>
            </a:r>
            <a:endParaRPr lang="th-TH" sz="4400" b="1" dirty="0">
              <a:solidFill>
                <a:srgbClr val="0070C0"/>
              </a:solidFill>
              <a:latin typeface="Layiji TaMaiTine1" panose="02000000000000000000" pitchFamily="2" charset="0"/>
              <a:cs typeface="Layiji TaMaiTine1" panose="02000000000000000000" pitchFamily="2" charset="0"/>
            </a:endParaRPr>
          </a:p>
        </p:txBody>
      </p:sp>
      <p:sp>
        <p:nvSpPr>
          <p:cNvPr id="14" name="สี่เหลี่ยมผืนผ้า: มุมมน 13">
            <a:extLst>
              <a:ext uri="{FF2B5EF4-FFF2-40B4-BE49-F238E27FC236}">
                <a16:creationId xmlns:a16="http://schemas.microsoft.com/office/drawing/2014/main" id="{26F91590-8CF7-4B83-A68B-3DB30D4D215C}"/>
              </a:ext>
            </a:extLst>
          </p:cNvPr>
          <p:cNvSpPr/>
          <p:nvPr/>
        </p:nvSpPr>
        <p:spPr>
          <a:xfrm>
            <a:off x="1003177" y="200460"/>
            <a:ext cx="1365938" cy="544788"/>
          </a:xfrm>
          <a:prstGeom prst="roundRect">
            <a:avLst>
              <a:gd name="adj" fmla="val 50000"/>
            </a:avLst>
          </a:prstGeom>
          <a:solidFill>
            <a:srgbClr val="FFCE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FBB69117-EEC3-4528-8631-A02F0C79E394}"/>
              </a:ext>
            </a:extLst>
          </p:cNvPr>
          <p:cNvSpPr txBox="1"/>
          <p:nvPr/>
        </p:nvSpPr>
        <p:spPr>
          <a:xfrm>
            <a:off x="1185102" y="200460"/>
            <a:ext cx="10842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dirty="0">
                <a:solidFill>
                  <a:srgbClr val="0070C0"/>
                </a:solidFill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สารบัญ</a:t>
            </a:r>
          </a:p>
        </p:txBody>
      </p:sp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id="{0616B7F4-FA39-4819-84D9-0D2534D3675B}"/>
              </a:ext>
            </a:extLst>
          </p:cNvPr>
          <p:cNvSpPr txBox="1"/>
          <p:nvPr/>
        </p:nvSpPr>
        <p:spPr>
          <a:xfrm>
            <a:off x="3709165" y="592761"/>
            <a:ext cx="2634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Layiji TaMaiTine1" panose="02000000000000000000" pitchFamily="2" charset="0"/>
                <a:cs typeface="Layiji TaMaiTine1" panose="02000000000000000000" pitchFamily="2" charset="0"/>
              </a:rPr>
              <a:t>FROFILE</a:t>
            </a:r>
            <a:endParaRPr lang="th-TH" sz="4800" b="1" dirty="0">
              <a:solidFill>
                <a:schemeClr val="accent5">
                  <a:lumMod val="60000"/>
                  <a:lumOff val="40000"/>
                </a:schemeClr>
              </a:solidFill>
              <a:latin typeface="Layiji TaMaiTine1" panose="02000000000000000000" pitchFamily="2" charset="0"/>
              <a:cs typeface="Layiji TaMaiTine1" panose="02000000000000000000" pitchFamily="2" charset="0"/>
            </a:endParaRPr>
          </a:p>
        </p:txBody>
      </p:sp>
      <p:sp>
        <p:nvSpPr>
          <p:cNvPr id="18" name="สี่เหลี่ยมผืนผ้า: มุมมน 17">
            <a:extLst>
              <a:ext uri="{FF2B5EF4-FFF2-40B4-BE49-F238E27FC236}">
                <a16:creationId xmlns:a16="http://schemas.microsoft.com/office/drawing/2014/main" id="{69497347-8207-4CCB-8EE3-184AB6F14A58}"/>
              </a:ext>
            </a:extLst>
          </p:cNvPr>
          <p:cNvSpPr/>
          <p:nvPr/>
        </p:nvSpPr>
        <p:spPr>
          <a:xfrm>
            <a:off x="3773010" y="111683"/>
            <a:ext cx="2259010" cy="544788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B9CB7749-4FD6-4C3F-9EF6-E9C50FE6567C}"/>
              </a:ext>
            </a:extLst>
          </p:cNvPr>
          <p:cNvSpPr txBox="1"/>
          <p:nvPr/>
        </p:nvSpPr>
        <p:spPr>
          <a:xfrm>
            <a:off x="4011271" y="113451"/>
            <a:ext cx="22590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dirty="0">
                <a:solidFill>
                  <a:srgbClr val="FFCEF1"/>
                </a:solidFill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ประวัติส่วนตัว</a:t>
            </a:r>
          </a:p>
        </p:txBody>
      </p:sp>
      <p:sp>
        <p:nvSpPr>
          <p:cNvPr id="19" name="กล่องข้อความ 18">
            <a:extLst>
              <a:ext uri="{FF2B5EF4-FFF2-40B4-BE49-F238E27FC236}">
                <a16:creationId xmlns:a16="http://schemas.microsoft.com/office/drawing/2014/main" id="{4419B0C4-A890-4F53-A8F6-08DCCDB0B991}"/>
              </a:ext>
            </a:extLst>
          </p:cNvPr>
          <p:cNvSpPr txBox="1"/>
          <p:nvPr/>
        </p:nvSpPr>
        <p:spPr>
          <a:xfrm>
            <a:off x="3680319" y="2988503"/>
            <a:ext cx="2634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solidFill>
                  <a:srgbClr val="0070C0"/>
                </a:solidFill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นางสาวครูอัพเดต ดอทคอม</a:t>
            </a:r>
          </a:p>
        </p:txBody>
      </p:sp>
      <p:sp>
        <p:nvSpPr>
          <p:cNvPr id="20" name="กล่องข้อความ 19">
            <a:extLst>
              <a:ext uri="{FF2B5EF4-FFF2-40B4-BE49-F238E27FC236}">
                <a16:creationId xmlns:a16="http://schemas.microsoft.com/office/drawing/2014/main" id="{148FB544-B3F1-4036-8F83-1F4360F6117A}"/>
              </a:ext>
            </a:extLst>
          </p:cNvPr>
          <p:cNvSpPr txBox="1"/>
          <p:nvPr/>
        </p:nvSpPr>
        <p:spPr>
          <a:xfrm>
            <a:off x="3689305" y="3287672"/>
            <a:ext cx="2634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สาขาวิชา คอมพิวเตอร์ศึกษา</a:t>
            </a:r>
          </a:p>
        </p:txBody>
      </p:sp>
      <p:sp>
        <p:nvSpPr>
          <p:cNvPr id="21" name="กล่องข้อความ 20">
            <a:extLst>
              <a:ext uri="{FF2B5EF4-FFF2-40B4-BE49-F238E27FC236}">
                <a16:creationId xmlns:a16="http://schemas.microsoft.com/office/drawing/2014/main" id="{A7565279-32D4-41CA-B09D-33B3396C11E3}"/>
              </a:ext>
            </a:extLst>
          </p:cNvPr>
          <p:cNvSpPr txBox="1"/>
          <p:nvPr/>
        </p:nvSpPr>
        <p:spPr>
          <a:xfrm>
            <a:off x="3598590" y="3613208"/>
            <a:ext cx="2999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chemeClr val="accent5">
                    <a:lumMod val="60000"/>
                    <a:lumOff val="40000"/>
                  </a:schemeClr>
                </a:solidFill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คณะศึกษาศาสตร์ มหาวิทยาลัยขอนแก่น</a:t>
            </a:r>
          </a:p>
        </p:txBody>
      </p:sp>
      <p:pic>
        <p:nvPicPr>
          <p:cNvPr id="23" name="รูปภาพ 22">
            <a:extLst>
              <a:ext uri="{FF2B5EF4-FFF2-40B4-BE49-F238E27FC236}">
                <a16:creationId xmlns:a16="http://schemas.microsoft.com/office/drawing/2014/main" id="{DFDE7999-35A4-47AD-A69A-4671F92F641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9" t="6493" r="19196" b="18857"/>
          <a:stretch/>
        </p:blipFill>
        <p:spPr>
          <a:xfrm>
            <a:off x="3940876" y="1401269"/>
            <a:ext cx="1974783" cy="1549629"/>
          </a:xfrm>
          <a:prstGeom prst="rect">
            <a:avLst/>
          </a:prstGeom>
        </p:spPr>
      </p:pic>
      <p:sp>
        <p:nvSpPr>
          <p:cNvPr id="24" name="สี่เหลี่ยมผืนผ้า: มุมมน 23">
            <a:extLst>
              <a:ext uri="{FF2B5EF4-FFF2-40B4-BE49-F238E27FC236}">
                <a16:creationId xmlns:a16="http://schemas.microsoft.com/office/drawing/2014/main" id="{DC6C525F-9583-4466-AA33-72A168E6FE7B}"/>
              </a:ext>
            </a:extLst>
          </p:cNvPr>
          <p:cNvSpPr/>
          <p:nvPr/>
        </p:nvSpPr>
        <p:spPr>
          <a:xfrm>
            <a:off x="3428390" y="3891003"/>
            <a:ext cx="2999754" cy="160569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id="{3CC95F33-58B4-4562-B9EF-E310E23D751F}"/>
              </a:ext>
            </a:extLst>
          </p:cNvPr>
          <p:cNvSpPr txBox="1"/>
          <p:nvPr/>
        </p:nvSpPr>
        <p:spPr>
          <a:xfrm>
            <a:off x="3699123" y="4037806"/>
            <a:ext cx="24319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ชื่อเล่น </a:t>
            </a:r>
            <a:r>
              <a:rPr lang="en-US" sz="1400" dirty="0"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…….</a:t>
            </a:r>
          </a:p>
          <a:p>
            <a:r>
              <a:rPr lang="th-TH" sz="1400" dirty="0"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เกิดวันที่......</a:t>
            </a:r>
          </a:p>
          <a:p>
            <a:r>
              <a:rPr lang="th-TH" sz="1400" dirty="0"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อายุ .......</a:t>
            </a:r>
          </a:p>
          <a:p>
            <a:r>
              <a:rPr lang="th-TH" sz="1400" dirty="0"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วุฒิการศึกษา.......</a:t>
            </a:r>
          </a:p>
          <a:p>
            <a:r>
              <a:rPr lang="th-TH" sz="1400" dirty="0"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ปัจจุบันทำงานที่.......</a:t>
            </a:r>
          </a:p>
          <a:p>
            <a:r>
              <a:rPr lang="th-TH" sz="1400" dirty="0"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ความสามารถพิเศษ.....</a:t>
            </a:r>
          </a:p>
        </p:txBody>
      </p:sp>
      <p:pic>
        <p:nvPicPr>
          <p:cNvPr id="26" name="กราฟิก 25">
            <a:extLst>
              <a:ext uri="{FF2B5EF4-FFF2-40B4-BE49-F238E27FC236}">
                <a16:creationId xmlns:a16="http://schemas.microsoft.com/office/drawing/2014/main" id="{D27CA2F4-A0C1-4AE4-B1A0-7AF1A9AFF10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976087" y="5589328"/>
            <a:ext cx="378658" cy="408356"/>
          </a:xfrm>
          <a:prstGeom prst="rect">
            <a:avLst/>
          </a:prstGeom>
        </p:spPr>
      </p:pic>
      <p:pic>
        <p:nvPicPr>
          <p:cNvPr id="27" name="กราฟิก 26">
            <a:extLst>
              <a:ext uri="{FF2B5EF4-FFF2-40B4-BE49-F238E27FC236}">
                <a16:creationId xmlns:a16="http://schemas.microsoft.com/office/drawing/2014/main" id="{1733A377-29F4-42A1-9A7B-1AB4282395F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510496" y="5584539"/>
            <a:ext cx="360237" cy="388491"/>
          </a:xfrm>
          <a:prstGeom prst="rect">
            <a:avLst/>
          </a:prstGeom>
        </p:spPr>
      </p:pic>
      <p:pic>
        <p:nvPicPr>
          <p:cNvPr id="28" name="กราฟิก 27">
            <a:extLst>
              <a:ext uri="{FF2B5EF4-FFF2-40B4-BE49-F238E27FC236}">
                <a16:creationId xmlns:a16="http://schemas.microsoft.com/office/drawing/2014/main" id="{2EF866E6-9343-4CC2-BEF8-0DCD427CD03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492132" y="6126619"/>
            <a:ext cx="378601" cy="408296"/>
          </a:xfrm>
          <a:prstGeom prst="rect">
            <a:avLst/>
          </a:prstGeom>
        </p:spPr>
      </p:pic>
      <p:pic>
        <p:nvPicPr>
          <p:cNvPr id="29" name="กราฟิก 28">
            <a:extLst>
              <a:ext uri="{FF2B5EF4-FFF2-40B4-BE49-F238E27FC236}">
                <a16:creationId xmlns:a16="http://schemas.microsoft.com/office/drawing/2014/main" id="{951EF254-3AA5-4E49-A4B0-E0D407DF6A8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994293" y="6147823"/>
            <a:ext cx="378657" cy="408356"/>
          </a:xfrm>
          <a:prstGeom prst="rect">
            <a:avLst/>
          </a:prstGeom>
        </p:spPr>
      </p:pic>
      <p:sp>
        <p:nvSpPr>
          <p:cNvPr id="31" name="กล่องข้อความ 30">
            <a:extLst>
              <a:ext uri="{FF2B5EF4-FFF2-40B4-BE49-F238E27FC236}">
                <a16:creationId xmlns:a16="http://schemas.microsoft.com/office/drawing/2014/main" id="{53FF582C-5C6D-4DCE-83E6-0733BB005E55}"/>
              </a:ext>
            </a:extLst>
          </p:cNvPr>
          <p:cNvSpPr txBox="1"/>
          <p:nvPr/>
        </p:nvSpPr>
        <p:spPr>
          <a:xfrm>
            <a:off x="3869312" y="5630044"/>
            <a:ext cx="14408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dirty="0">
                <a:solidFill>
                  <a:srgbClr val="0070C0"/>
                </a:solidFill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098-0000000</a:t>
            </a:r>
          </a:p>
        </p:txBody>
      </p:sp>
      <p:sp>
        <p:nvSpPr>
          <p:cNvPr id="32" name="กล่องข้อความ 31">
            <a:extLst>
              <a:ext uri="{FF2B5EF4-FFF2-40B4-BE49-F238E27FC236}">
                <a16:creationId xmlns:a16="http://schemas.microsoft.com/office/drawing/2014/main" id="{62370651-8133-4AA9-9652-FA2AAF683D02}"/>
              </a:ext>
            </a:extLst>
          </p:cNvPr>
          <p:cNvSpPr txBox="1"/>
          <p:nvPr/>
        </p:nvSpPr>
        <p:spPr>
          <a:xfrm>
            <a:off x="3817879" y="6170618"/>
            <a:ext cx="13726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rgbClr val="0070C0"/>
                </a:solidFill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ครูอัพเดตดอทคอม</a:t>
            </a:r>
          </a:p>
        </p:txBody>
      </p:sp>
      <p:sp>
        <p:nvSpPr>
          <p:cNvPr id="33" name="กล่องข้อความ 32">
            <a:extLst>
              <a:ext uri="{FF2B5EF4-FFF2-40B4-BE49-F238E27FC236}">
                <a16:creationId xmlns:a16="http://schemas.microsoft.com/office/drawing/2014/main" id="{920C3497-66C1-470F-B415-D5A771FD0F78}"/>
              </a:ext>
            </a:extLst>
          </p:cNvPr>
          <p:cNvSpPr txBox="1"/>
          <p:nvPr/>
        </p:nvSpPr>
        <p:spPr>
          <a:xfrm>
            <a:off x="5335960" y="5602447"/>
            <a:ext cx="13726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rgbClr val="0070C0"/>
                </a:solidFill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ครูอัพเดตดอทคอม</a:t>
            </a:r>
          </a:p>
        </p:txBody>
      </p:sp>
      <p:sp>
        <p:nvSpPr>
          <p:cNvPr id="34" name="กล่องข้อความ 33">
            <a:extLst>
              <a:ext uri="{FF2B5EF4-FFF2-40B4-BE49-F238E27FC236}">
                <a16:creationId xmlns:a16="http://schemas.microsoft.com/office/drawing/2014/main" id="{75AE8129-F9AA-4E9D-AD6E-519984C27F4C}"/>
              </a:ext>
            </a:extLst>
          </p:cNvPr>
          <p:cNvSpPr txBox="1"/>
          <p:nvPr/>
        </p:nvSpPr>
        <p:spPr>
          <a:xfrm>
            <a:off x="5309327" y="6188373"/>
            <a:ext cx="13726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rgbClr val="0070C0"/>
                </a:solidFill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ครูอัพเดตดอทคอม</a:t>
            </a:r>
          </a:p>
        </p:txBody>
      </p:sp>
      <p:pic>
        <p:nvPicPr>
          <p:cNvPr id="35" name="กราฟิก 34">
            <a:extLst>
              <a:ext uri="{FF2B5EF4-FFF2-40B4-BE49-F238E27FC236}">
                <a16:creationId xmlns:a16="http://schemas.microsoft.com/office/drawing/2014/main" id="{BDAB43BC-D458-409E-9FB2-3A6E3A7C8AF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002776" y="1244884"/>
            <a:ext cx="579752" cy="2846055"/>
          </a:xfrm>
          <a:prstGeom prst="rect">
            <a:avLst/>
          </a:prstGeom>
        </p:spPr>
      </p:pic>
      <p:sp>
        <p:nvSpPr>
          <p:cNvPr id="40" name="สี่เหลี่ยมผืนผ้า: มุมมน 39">
            <a:extLst>
              <a:ext uri="{FF2B5EF4-FFF2-40B4-BE49-F238E27FC236}">
                <a16:creationId xmlns:a16="http://schemas.microsoft.com/office/drawing/2014/main" id="{FDB84AC5-976D-4E64-BB61-DCF899BBC8EE}"/>
              </a:ext>
            </a:extLst>
          </p:cNvPr>
          <p:cNvSpPr/>
          <p:nvPr/>
        </p:nvSpPr>
        <p:spPr>
          <a:xfrm>
            <a:off x="7627892" y="1423758"/>
            <a:ext cx="2047345" cy="461665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1" name="สี่เหลี่ยมผืนผ้า: มุมมน 40">
            <a:extLst>
              <a:ext uri="{FF2B5EF4-FFF2-40B4-BE49-F238E27FC236}">
                <a16:creationId xmlns:a16="http://schemas.microsoft.com/office/drawing/2014/main" id="{4C635450-C06A-483B-B781-DB784A6EBC8A}"/>
              </a:ext>
            </a:extLst>
          </p:cNvPr>
          <p:cNvSpPr/>
          <p:nvPr/>
        </p:nvSpPr>
        <p:spPr>
          <a:xfrm>
            <a:off x="7667113" y="2075635"/>
            <a:ext cx="2027474" cy="467533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2" name="สี่เหลี่ยมผืนผ้า: มุมมน 41">
            <a:extLst>
              <a:ext uri="{FF2B5EF4-FFF2-40B4-BE49-F238E27FC236}">
                <a16:creationId xmlns:a16="http://schemas.microsoft.com/office/drawing/2014/main" id="{495A9E96-FC43-43AF-9E85-58432919BD23}"/>
              </a:ext>
            </a:extLst>
          </p:cNvPr>
          <p:cNvSpPr/>
          <p:nvPr/>
        </p:nvSpPr>
        <p:spPr>
          <a:xfrm>
            <a:off x="7639555" y="2738390"/>
            <a:ext cx="2027474" cy="458057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3" name="สี่เหลี่ยมผืนผ้า: มุมมน 42">
            <a:extLst>
              <a:ext uri="{FF2B5EF4-FFF2-40B4-BE49-F238E27FC236}">
                <a16:creationId xmlns:a16="http://schemas.microsoft.com/office/drawing/2014/main" id="{F5ED60F0-D545-41A5-9348-A4A8F0667659}"/>
              </a:ext>
            </a:extLst>
          </p:cNvPr>
          <p:cNvSpPr/>
          <p:nvPr/>
        </p:nvSpPr>
        <p:spPr>
          <a:xfrm>
            <a:off x="7614167" y="3403624"/>
            <a:ext cx="2080419" cy="45071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4" name="กล่องข้อความ 43">
            <a:extLst>
              <a:ext uri="{FF2B5EF4-FFF2-40B4-BE49-F238E27FC236}">
                <a16:creationId xmlns:a16="http://schemas.microsoft.com/office/drawing/2014/main" id="{3FD12AA3-048E-4CCD-BD37-5B8F309552E0}"/>
              </a:ext>
            </a:extLst>
          </p:cNvPr>
          <p:cNvSpPr txBox="1"/>
          <p:nvPr/>
        </p:nvSpPr>
        <p:spPr>
          <a:xfrm>
            <a:off x="7859522" y="1476602"/>
            <a:ext cx="18472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dirty="0">
                <a:solidFill>
                  <a:schemeClr val="bg1"/>
                </a:solidFill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โรงเรียน</a:t>
            </a:r>
          </a:p>
        </p:txBody>
      </p:sp>
      <p:sp>
        <p:nvSpPr>
          <p:cNvPr id="45" name="กล่องข้อความ 44">
            <a:extLst>
              <a:ext uri="{FF2B5EF4-FFF2-40B4-BE49-F238E27FC236}">
                <a16:creationId xmlns:a16="http://schemas.microsoft.com/office/drawing/2014/main" id="{20A37341-EAA6-472E-B8C3-2BADF6976816}"/>
              </a:ext>
            </a:extLst>
          </p:cNvPr>
          <p:cNvSpPr txBox="1"/>
          <p:nvPr/>
        </p:nvSpPr>
        <p:spPr>
          <a:xfrm>
            <a:off x="7728526" y="1980713"/>
            <a:ext cx="18472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dirty="0">
                <a:solidFill>
                  <a:schemeClr val="bg1"/>
                </a:solidFill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มหาวิทยาลัย</a:t>
            </a:r>
          </a:p>
        </p:txBody>
      </p:sp>
      <p:sp>
        <p:nvSpPr>
          <p:cNvPr id="46" name="กล่องข้อความ 45">
            <a:extLst>
              <a:ext uri="{FF2B5EF4-FFF2-40B4-BE49-F238E27FC236}">
                <a16:creationId xmlns:a16="http://schemas.microsoft.com/office/drawing/2014/main" id="{58B1EE4F-6F25-4931-9122-3A935A8F92EF}"/>
              </a:ext>
            </a:extLst>
          </p:cNvPr>
          <p:cNvSpPr txBox="1"/>
          <p:nvPr/>
        </p:nvSpPr>
        <p:spPr>
          <a:xfrm>
            <a:off x="7791990" y="2681009"/>
            <a:ext cx="18472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dirty="0">
                <a:solidFill>
                  <a:schemeClr val="bg1"/>
                </a:solidFill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มหาวิทยาลัย</a:t>
            </a:r>
          </a:p>
        </p:txBody>
      </p:sp>
      <p:sp>
        <p:nvSpPr>
          <p:cNvPr id="47" name="กล่องข้อความ 46">
            <a:extLst>
              <a:ext uri="{FF2B5EF4-FFF2-40B4-BE49-F238E27FC236}">
                <a16:creationId xmlns:a16="http://schemas.microsoft.com/office/drawing/2014/main" id="{B5F2A7F9-D255-4469-A7D3-6B6B72535295}"/>
              </a:ext>
            </a:extLst>
          </p:cNvPr>
          <p:cNvSpPr txBox="1"/>
          <p:nvPr/>
        </p:nvSpPr>
        <p:spPr>
          <a:xfrm>
            <a:off x="7847338" y="3354659"/>
            <a:ext cx="18472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dirty="0">
                <a:solidFill>
                  <a:schemeClr val="bg1"/>
                </a:solidFill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มหาวิทยาลัย</a:t>
            </a:r>
          </a:p>
        </p:txBody>
      </p:sp>
      <p:sp>
        <p:nvSpPr>
          <p:cNvPr id="48" name="สี่เหลี่ยมผืนผ้า: มุมมน 47">
            <a:extLst>
              <a:ext uri="{FF2B5EF4-FFF2-40B4-BE49-F238E27FC236}">
                <a16:creationId xmlns:a16="http://schemas.microsoft.com/office/drawing/2014/main" id="{130472DA-D550-419E-AD31-13776490F00B}"/>
              </a:ext>
            </a:extLst>
          </p:cNvPr>
          <p:cNvSpPr/>
          <p:nvPr/>
        </p:nvSpPr>
        <p:spPr>
          <a:xfrm>
            <a:off x="7619080" y="237573"/>
            <a:ext cx="1844515" cy="470561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dirty="0">
                <a:solidFill>
                  <a:srgbClr val="FFCEF1"/>
                </a:solidFill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ประวัติการศึกษา</a:t>
            </a:r>
          </a:p>
        </p:txBody>
      </p:sp>
      <p:sp>
        <p:nvSpPr>
          <p:cNvPr id="49" name="กล่องข้อความ 48">
            <a:extLst>
              <a:ext uri="{FF2B5EF4-FFF2-40B4-BE49-F238E27FC236}">
                <a16:creationId xmlns:a16="http://schemas.microsoft.com/office/drawing/2014/main" id="{C6EA45EA-8629-434C-87B0-3C63E58247FA}"/>
              </a:ext>
            </a:extLst>
          </p:cNvPr>
          <p:cNvSpPr txBox="1"/>
          <p:nvPr/>
        </p:nvSpPr>
        <p:spPr>
          <a:xfrm>
            <a:off x="7059534" y="664714"/>
            <a:ext cx="2976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Layiji TaMaiTine1" panose="02000000000000000000" pitchFamily="2" charset="0"/>
                <a:cs typeface="Layiji TaMaiTine1" panose="02000000000000000000" pitchFamily="2" charset="0"/>
              </a:rPr>
              <a:t>EDUCATION</a:t>
            </a:r>
            <a:endParaRPr lang="th-TH" sz="3600" b="1" dirty="0">
              <a:solidFill>
                <a:schemeClr val="accent1">
                  <a:lumMod val="50000"/>
                </a:schemeClr>
              </a:solidFill>
              <a:latin typeface="Layiji TaMaiTine1" panose="02000000000000000000" pitchFamily="2" charset="0"/>
              <a:cs typeface="Layiji TaMaiTine1" panose="02000000000000000000" pitchFamily="2" charset="0"/>
            </a:endParaRPr>
          </a:p>
        </p:txBody>
      </p:sp>
      <p:pic>
        <p:nvPicPr>
          <p:cNvPr id="52" name="กราฟิก 51">
            <a:extLst>
              <a:ext uri="{FF2B5EF4-FFF2-40B4-BE49-F238E27FC236}">
                <a16:creationId xmlns:a16="http://schemas.microsoft.com/office/drawing/2014/main" id="{92837216-3B3E-4BB7-A140-266E0187A8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148" y="5602448"/>
            <a:ext cx="1266682" cy="1266682"/>
          </a:xfrm>
          <a:prstGeom prst="rect">
            <a:avLst/>
          </a:prstGeom>
        </p:spPr>
      </p:pic>
      <p:pic>
        <p:nvPicPr>
          <p:cNvPr id="50" name="รูปภาพ 49">
            <a:extLst>
              <a:ext uri="{FF2B5EF4-FFF2-40B4-BE49-F238E27FC236}">
                <a16:creationId xmlns:a16="http://schemas.microsoft.com/office/drawing/2014/main" id="{B4343870-7C63-4F18-BFC4-40FE7CE7B8B4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2" t="21217" r="35926" b="12117"/>
          <a:stretch/>
        </p:blipFill>
        <p:spPr>
          <a:xfrm>
            <a:off x="6831326" y="4083689"/>
            <a:ext cx="1698107" cy="2342216"/>
          </a:xfrm>
          <a:prstGeom prst="parallelogram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1" name="รูปภาพ 50">
            <a:extLst>
              <a:ext uri="{FF2B5EF4-FFF2-40B4-BE49-F238E27FC236}">
                <a16:creationId xmlns:a16="http://schemas.microsoft.com/office/drawing/2014/main" id="{1CFB0061-4B32-42A4-BAD9-CA37A186115D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2" t="6622" r="49909"/>
          <a:stretch/>
        </p:blipFill>
        <p:spPr>
          <a:xfrm>
            <a:off x="8188345" y="4541689"/>
            <a:ext cx="1530732" cy="2095167"/>
          </a:xfrm>
          <a:prstGeom prst="parallelogram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3" name="รูปภาพ 52">
            <a:extLst>
              <a:ext uri="{FF2B5EF4-FFF2-40B4-BE49-F238E27FC236}">
                <a16:creationId xmlns:a16="http://schemas.microsoft.com/office/drawing/2014/main" id="{DFCF47BC-F636-4F0E-ADD8-F247D97E4E20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9" t="20309" r="5675" b="11745"/>
          <a:stretch/>
        </p:blipFill>
        <p:spPr>
          <a:xfrm rot="757957">
            <a:off x="631125" y="5715740"/>
            <a:ext cx="1094417" cy="835213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4" name="รูปภาพ 53">
            <a:extLst>
              <a:ext uri="{FF2B5EF4-FFF2-40B4-BE49-F238E27FC236}">
                <a16:creationId xmlns:a16="http://schemas.microsoft.com/office/drawing/2014/main" id="{8B07B302-3840-4D98-8DE6-5D5D00F3C84F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61"/>
          <a:stretch/>
        </p:blipFill>
        <p:spPr>
          <a:xfrm>
            <a:off x="387885" y="4983979"/>
            <a:ext cx="632940" cy="731526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004C0D84-8955-4989-9FAD-1E0C258F4A66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3694" b="100000" l="12060" r="91463">
                        <a14:foregroundMark x1="52371" y1="37838" x2="54810" y2="38559"/>
                        <a14:foregroundMark x1="29472" y1="34144" x2="33672" y2="57838"/>
                        <a14:foregroundMark x1="40447" y1="40450" x2="36111" y2="43243"/>
                        <a14:foregroundMark x1="40786" y1="26486" x2="41192" y2="30901"/>
                        <a14:foregroundMark x1="55149" y1="11802" x2="59146" y2="24414"/>
                        <a14:foregroundMark x1="53591" y1="29459" x2="54946" y2="36937"/>
                        <a14:foregroundMark x1="40786" y1="22973" x2="40786" y2="26216"/>
                        <a14:backgroundMark x1="69444" y1="11802" x2="72087" y2="34414"/>
                        <a14:backgroundMark x1="64024" y1="39730" x2="72967" y2="80360"/>
                        <a14:backgroundMark x1="65650" y1="60360" x2="66870" y2="81351"/>
                        <a14:backgroundMark x1="64024" y1="60360" x2="64566" y2="64775"/>
                        <a14:backgroundMark x1="59688" y1="38829" x2="66125" y2="47838"/>
                        <a14:backgroundMark x1="24051" y1="24865" x2="18767" y2="75045"/>
                        <a14:backgroundMark x1="27913" y1="70631" x2="34146" y2="88739"/>
                        <a14:backgroundMark x1="29810" y1="62252" x2="31707" y2="71982"/>
                        <a14:backgroundMark x1="36247" y1="69009" x2="38686" y2="77117"/>
                        <a14:backgroundMark x1="33808" y1="42252" x2="33808" y2="47658"/>
                        <a14:backgroundMark x1="25271" y1="32973" x2="25813" y2="41351"/>
                        <a14:backgroundMark x1="57249" y1="73423" x2="58266" y2="79009"/>
                        <a14:backgroundMark x1="51829" y1="32252" x2="52710" y2="35766"/>
                        <a14:backgroundMark x1="63686" y1="51892" x2="64837" y2="58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16" t="1842" r="7746" b="4721"/>
          <a:stretch/>
        </p:blipFill>
        <p:spPr>
          <a:xfrm>
            <a:off x="928119" y="4018127"/>
            <a:ext cx="3387413" cy="2852707"/>
          </a:xfrm>
          <a:prstGeom prst="rect">
            <a:avLst/>
          </a:prstGeom>
        </p:spPr>
      </p:pic>
      <p:sp>
        <p:nvSpPr>
          <p:cNvPr id="56" name="สี่เหลี่ยมผืนผ้า 55">
            <a:extLst>
              <a:ext uri="{FF2B5EF4-FFF2-40B4-BE49-F238E27FC236}">
                <a16:creationId xmlns:a16="http://schemas.microsoft.com/office/drawing/2014/main" id="{14CF647C-D4CD-437A-865E-012A92766944}"/>
              </a:ext>
            </a:extLst>
          </p:cNvPr>
          <p:cNvSpPr/>
          <p:nvPr/>
        </p:nvSpPr>
        <p:spPr>
          <a:xfrm>
            <a:off x="96173" y="111683"/>
            <a:ext cx="9722529" cy="6632866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37666125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</TotalTime>
  <Words>162</Words>
  <Application>Microsoft Office PowerPoint</Application>
  <PresentationFormat>กระดาษ A4 (210x297 มม.)</PresentationFormat>
  <Paragraphs>51</Paragraphs>
  <Slides>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</vt:i4>
      </vt:variant>
    </vt:vector>
  </HeadingPairs>
  <TitlesOfParts>
    <vt:vector size="10" baseType="lpstr">
      <vt:lpstr>Calibri</vt:lpstr>
      <vt:lpstr>Layiji TaMaiTine1</vt:lpstr>
      <vt:lpstr>Droid Sans</vt:lpstr>
      <vt:lpstr>Arial</vt:lpstr>
      <vt:lpstr>_Layiji MaHaNiYom V 1.2</vt:lpstr>
      <vt:lpstr>Layiji TaMaiTine2</vt:lpstr>
      <vt:lpstr>Calibri Light</vt:lpstr>
      <vt:lpstr>ธีมของ Office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Tanasak Phosrikun</dc:creator>
  <cp:lastModifiedBy>Tanasak Phosrikun</cp:lastModifiedBy>
  <cp:revision>4</cp:revision>
  <dcterms:created xsi:type="dcterms:W3CDTF">2022-02-19T09:31:49Z</dcterms:created>
  <dcterms:modified xsi:type="dcterms:W3CDTF">2022-02-19T11:53:44Z</dcterms:modified>
</cp:coreProperties>
</file>