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9" r:id="rId3"/>
  </p:sldIdLst>
  <p:sldSz cx="9906000" cy="6858000" type="A4"/>
  <p:notesSz cx="9144000" cy="6858000"/>
  <p:embeddedFontLst>
    <p:embeddedFont>
      <p:font typeface="_Layiji MaHaNiYom V 1.2" panose="020000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ayiji TaMaiTine1" panose="02000000000000000000" pitchFamily="2" charset="0"/>
      <p:regular r:id="rId11"/>
    </p:embeddedFont>
    <p:embeddedFont>
      <p:font typeface="Layiji TaMaiTine2" panose="02000000000000000000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533"/>
    <a:srgbClr val="3E415D"/>
    <a:srgbClr val="ECC9AF"/>
    <a:srgbClr val="323550"/>
    <a:srgbClr val="5D9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368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64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9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6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8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89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9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71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07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266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jpg"/><Relationship Id="rId3" Type="http://schemas.openxmlformats.org/officeDocument/2006/relationships/image" Target="../media/image8.svg"/><Relationship Id="rId21" Type="http://schemas.openxmlformats.org/officeDocument/2006/relationships/image" Target="../media/image25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D8F7B31-51F9-4DB0-A6F3-410B9BFC7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3" t="20871" r="19134" b="10678"/>
          <a:stretch/>
        </p:blipFill>
        <p:spPr>
          <a:xfrm>
            <a:off x="-21955" y="-157"/>
            <a:ext cx="9977013" cy="6884590"/>
          </a:xfrm>
          <a:prstGeom prst="rect">
            <a:avLst/>
          </a:prstGeom>
        </p:spPr>
      </p:pic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D701C335-65D0-40D5-B135-6CB00A890EE4}"/>
              </a:ext>
            </a:extLst>
          </p:cNvPr>
          <p:cNvSpPr/>
          <p:nvPr/>
        </p:nvSpPr>
        <p:spPr>
          <a:xfrm>
            <a:off x="7055835" y="5100133"/>
            <a:ext cx="2660370" cy="875892"/>
          </a:xfrm>
          <a:prstGeom prst="roundRect">
            <a:avLst>
              <a:gd name="adj" fmla="val 47074"/>
            </a:avLst>
          </a:prstGeom>
          <a:solidFill>
            <a:srgbClr val="3E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2C98A56-305B-49BA-B158-AF53161BB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09" r="7472" b="16452"/>
          <a:stretch/>
        </p:blipFill>
        <p:spPr>
          <a:xfrm>
            <a:off x="6911963" y="1241385"/>
            <a:ext cx="2741707" cy="3588368"/>
          </a:xfrm>
          <a:prstGeom prst="roundRect">
            <a:avLst>
              <a:gd name="adj" fmla="val 27950"/>
            </a:avLst>
          </a:prstGeom>
          <a:ln w="57150">
            <a:solidFill>
              <a:schemeClr val="bg1"/>
            </a:solidFill>
          </a:ln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8207B94-D589-42CE-8AF3-9C3D7860AD3C}"/>
              </a:ext>
            </a:extLst>
          </p:cNvPr>
          <p:cNvSpPr txBox="1"/>
          <p:nvPr/>
        </p:nvSpPr>
        <p:spPr>
          <a:xfrm>
            <a:off x="4485617" y="316027"/>
            <a:ext cx="502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8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เอกสารประกอบการประเมิน ภาค ค </a:t>
            </a:r>
          </a:p>
          <a:p>
            <a:pPr algn="r"/>
            <a:r>
              <a:rPr lang="th-TH" sz="18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ตำแหน่ง ครูผู้ช่วย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35DE0E8-98AA-4C63-B9D5-E827AEA6DE31}"/>
              </a:ext>
            </a:extLst>
          </p:cNvPr>
          <p:cNvSpPr txBox="1"/>
          <p:nvPr/>
        </p:nvSpPr>
        <p:spPr>
          <a:xfrm rot="5400000">
            <a:off x="5798530" y="3392031"/>
            <a:ext cx="254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ayiji TaMaiTine1" panose="02000000000000000000" pitchFamily="2" charset="0"/>
                <a:cs typeface="Layiji TaMaiTine1" panose="02000000000000000000" pitchFamily="2" charset="0"/>
              </a:rPr>
              <a:t>FOLIO</a:t>
            </a:r>
            <a:endParaRPr lang="th-TH" sz="6600" b="1" dirty="0"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94D80-8283-447A-9AC9-A1A0181804DD}"/>
              </a:ext>
            </a:extLst>
          </p:cNvPr>
          <p:cNvSpPr txBox="1"/>
          <p:nvPr/>
        </p:nvSpPr>
        <p:spPr>
          <a:xfrm rot="5400000">
            <a:off x="6044774" y="1134380"/>
            <a:ext cx="2153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Layiji TaMaiTine2" panose="02000000000000000000" pitchFamily="2" charset="0"/>
                <a:cs typeface="Layiji TaMaiTine2" panose="02000000000000000000" pitchFamily="2" charset="0"/>
              </a:rPr>
              <a:t>PORT</a:t>
            </a:r>
            <a:endParaRPr lang="th-TH" sz="6600" b="1" dirty="0">
              <a:latin typeface="Layiji TaMaiTine2" panose="02000000000000000000" pitchFamily="2" charset="0"/>
              <a:cs typeface="Layiji TaMaiTine2" panose="020000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613CC65-8D86-4791-9C3A-8AB76260D4CA}"/>
              </a:ext>
            </a:extLst>
          </p:cNvPr>
          <p:cNvSpPr txBox="1"/>
          <p:nvPr/>
        </p:nvSpPr>
        <p:spPr>
          <a:xfrm>
            <a:off x="7071222" y="5129941"/>
            <a:ext cx="360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นางสาวครูอัพเดต ดอทคอม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F65F1D2-DB57-49AA-9E86-6D0E28335932}"/>
              </a:ext>
            </a:extLst>
          </p:cNvPr>
          <p:cNvSpPr txBox="1"/>
          <p:nvPr/>
        </p:nvSpPr>
        <p:spPr>
          <a:xfrm>
            <a:off x="7152787" y="5473854"/>
            <a:ext cx="2753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วิชาเอก คอมพิวเตอร์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FC77D105-6341-446D-8CCE-F6252E9A89F0}"/>
              </a:ext>
            </a:extLst>
          </p:cNvPr>
          <p:cNvSpPr/>
          <p:nvPr/>
        </p:nvSpPr>
        <p:spPr>
          <a:xfrm>
            <a:off x="173440" y="255919"/>
            <a:ext cx="2934330" cy="484321"/>
          </a:xfrm>
          <a:prstGeom prst="roundRect">
            <a:avLst>
              <a:gd name="adj" fmla="val 50000"/>
            </a:avLst>
          </a:prstGeom>
          <a:solidFill>
            <a:srgbClr val="ECC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FAE93142-FD9C-41A8-9ADB-2ACEECF47C9E}"/>
              </a:ext>
            </a:extLst>
          </p:cNvPr>
          <p:cNvSpPr/>
          <p:nvPr/>
        </p:nvSpPr>
        <p:spPr>
          <a:xfrm>
            <a:off x="3485835" y="183005"/>
            <a:ext cx="2934330" cy="544788"/>
          </a:xfrm>
          <a:prstGeom prst="roundRect">
            <a:avLst>
              <a:gd name="adj" fmla="val 50000"/>
            </a:avLst>
          </a:prstGeom>
          <a:solidFill>
            <a:srgbClr val="3E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D675498D-A6F1-4661-BF94-152E9122DD31}"/>
              </a:ext>
            </a:extLst>
          </p:cNvPr>
          <p:cNvSpPr txBox="1"/>
          <p:nvPr/>
        </p:nvSpPr>
        <p:spPr>
          <a:xfrm>
            <a:off x="178709" y="332404"/>
            <a:ext cx="3023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32355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ผลงานที่เกี่ยวข้อกับวิชาชีพและวิชาเอกที่ตนสำเร็จ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FCCD7F0F-B598-4387-A2D8-C0799DC1C505}"/>
              </a:ext>
            </a:extLst>
          </p:cNvPr>
          <p:cNvSpPr txBox="1"/>
          <p:nvPr/>
        </p:nvSpPr>
        <p:spPr>
          <a:xfrm>
            <a:off x="3734809" y="278983"/>
            <a:ext cx="264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การเข้าถึงชุมชนและการมีจิตสาธารณะ</a:t>
            </a: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F48A79F5-0FC3-4CE5-81A8-C2DEFE5D77D1}"/>
              </a:ext>
            </a:extLst>
          </p:cNvPr>
          <p:cNvSpPr/>
          <p:nvPr/>
        </p:nvSpPr>
        <p:spPr>
          <a:xfrm>
            <a:off x="305598" y="1009998"/>
            <a:ext cx="1465876" cy="1168447"/>
          </a:xfrm>
          <a:prstGeom prst="roundRect">
            <a:avLst/>
          </a:prstGeom>
          <a:solidFill>
            <a:srgbClr val="5D917D"/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2AC446E8-5C00-4BC7-B208-43C89638E38A}"/>
              </a:ext>
            </a:extLst>
          </p:cNvPr>
          <p:cNvSpPr/>
          <p:nvPr/>
        </p:nvSpPr>
        <p:spPr>
          <a:xfrm>
            <a:off x="261512" y="2410445"/>
            <a:ext cx="1465876" cy="1168447"/>
          </a:xfrm>
          <a:prstGeom prst="roundRect">
            <a:avLst/>
          </a:prstGeom>
          <a:solidFill>
            <a:srgbClr val="5D917D"/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8" name="สี่เหลี่ยมผืนผ้า: มุมมน 37">
            <a:extLst>
              <a:ext uri="{FF2B5EF4-FFF2-40B4-BE49-F238E27FC236}">
                <a16:creationId xmlns:a16="http://schemas.microsoft.com/office/drawing/2014/main" id="{CC629864-EB91-4D60-8A3B-582B1A06EDF1}"/>
              </a:ext>
            </a:extLst>
          </p:cNvPr>
          <p:cNvSpPr/>
          <p:nvPr/>
        </p:nvSpPr>
        <p:spPr>
          <a:xfrm>
            <a:off x="261512" y="3755997"/>
            <a:ext cx="1465876" cy="1168447"/>
          </a:xfrm>
          <a:prstGeom prst="roundRect">
            <a:avLst/>
          </a:prstGeom>
          <a:solidFill>
            <a:srgbClr val="5D917D"/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9" name="สี่เหลี่ยมผืนผ้า: มุมมน 38">
            <a:extLst>
              <a:ext uri="{FF2B5EF4-FFF2-40B4-BE49-F238E27FC236}">
                <a16:creationId xmlns:a16="http://schemas.microsoft.com/office/drawing/2014/main" id="{913C7664-9A85-4760-ADEE-55A58FE97574}"/>
              </a:ext>
            </a:extLst>
          </p:cNvPr>
          <p:cNvSpPr/>
          <p:nvPr/>
        </p:nvSpPr>
        <p:spPr>
          <a:xfrm>
            <a:off x="227492" y="5208836"/>
            <a:ext cx="1465876" cy="1168447"/>
          </a:xfrm>
          <a:prstGeom prst="roundRect">
            <a:avLst/>
          </a:prstGeom>
          <a:solidFill>
            <a:srgbClr val="5D917D"/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549A2EC9-286B-4D94-95D6-8940B52391B8}"/>
              </a:ext>
            </a:extLst>
          </p:cNvPr>
          <p:cNvSpPr txBox="1"/>
          <p:nvPr/>
        </p:nvSpPr>
        <p:spPr>
          <a:xfrm>
            <a:off x="5084200" y="1483977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65621E17-2722-418E-B859-8358F22FE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" y="1072645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C3A3A317-26E6-4613-B306-EED31DA2E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8" y="2465864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729684DC-0842-4FC1-AC91-03DC41044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4" y="3793126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A1C638CA-9E88-4C2C-A3FB-133159EB9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" y="5288420"/>
            <a:ext cx="1410784" cy="1057611"/>
          </a:xfrm>
          <a:prstGeom prst="roundRect">
            <a:avLst>
              <a:gd name="adj" fmla="val 16892"/>
            </a:avLst>
          </a:prstGeom>
        </p:spPr>
      </p:pic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515F46D0-60CC-4B23-859C-A75A5D737A4A}"/>
              </a:ext>
            </a:extLst>
          </p:cNvPr>
          <p:cNvSpPr txBox="1"/>
          <p:nvPr/>
        </p:nvSpPr>
        <p:spPr>
          <a:xfrm>
            <a:off x="6485039" y="6299835"/>
            <a:ext cx="34700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900" b="1" i="0" u="none" strike="noStrike" dirty="0">
                <a:solidFill>
                  <a:srgbClr val="323550"/>
                </a:solidFill>
                <a:effectLst/>
                <a:latin typeface="Droid Sans"/>
              </a:rPr>
              <a:t>The only way to do great work is to love what you do.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BE373E7-FD3C-4122-B614-3032D8039D18}"/>
              </a:ext>
            </a:extLst>
          </p:cNvPr>
          <p:cNvSpPr txBox="1"/>
          <p:nvPr/>
        </p:nvSpPr>
        <p:spPr>
          <a:xfrm>
            <a:off x="5456426" y="6480726"/>
            <a:ext cx="5480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b="1" i="0" dirty="0">
                <a:solidFill>
                  <a:srgbClr val="323550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หนทางเดียวที่จะทำให้คุณทำงานอย่างมีคุณค่าก็คือการรักในสิ่งที่คุณทำ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rgbClr val="323550"/>
              </a:solidFill>
              <a:effectLst/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61" name="กราฟิก 60">
            <a:extLst>
              <a:ext uri="{FF2B5EF4-FFF2-40B4-BE49-F238E27FC236}">
                <a16:creationId xmlns:a16="http://schemas.microsoft.com/office/drawing/2014/main" id="{0434EB70-6714-43F3-A2A5-8F19743527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44" t="24973" r="27308" b="34402"/>
          <a:stretch/>
        </p:blipFill>
        <p:spPr>
          <a:xfrm>
            <a:off x="3365321" y="870188"/>
            <a:ext cx="1682497" cy="1596911"/>
          </a:xfrm>
          <a:prstGeom prst="rect">
            <a:avLst/>
          </a:prstGeom>
        </p:spPr>
      </p:pic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0911338E-9205-4CD4-B1B1-C209DE44052A}"/>
              </a:ext>
            </a:extLst>
          </p:cNvPr>
          <p:cNvSpPr txBox="1"/>
          <p:nvPr/>
        </p:nvSpPr>
        <p:spPr>
          <a:xfrm>
            <a:off x="1875478" y="1496362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pic>
        <p:nvPicPr>
          <p:cNvPr id="63" name="กราฟิก 62">
            <a:extLst>
              <a:ext uri="{FF2B5EF4-FFF2-40B4-BE49-F238E27FC236}">
                <a16:creationId xmlns:a16="http://schemas.microsoft.com/office/drawing/2014/main" id="{6FC31E67-E708-4EB8-B3D5-18095F89D8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44" t="24973" r="27308" b="34402"/>
          <a:stretch/>
        </p:blipFill>
        <p:spPr>
          <a:xfrm>
            <a:off x="4829886" y="2230859"/>
            <a:ext cx="1682497" cy="1596911"/>
          </a:xfrm>
          <a:prstGeom prst="rect">
            <a:avLst/>
          </a:prstGeom>
        </p:spPr>
      </p:pic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B77818A1-097E-4CE0-B7AA-3ABE464F6B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44" t="24973" r="27308" b="34402"/>
          <a:stretch/>
        </p:blipFill>
        <p:spPr>
          <a:xfrm>
            <a:off x="3371999" y="3691509"/>
            <a:ext cx="1682497" cy="1596911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F2448B54-4A29-4836-90F3-06B3A6BE2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44" t="24973" r="27308" b="34402"/>
          <a:stretch/>
        </p:blipFill>
        <p:spPr>
          <a:xfrm>
            <a:off x="4840950" y="5160814"/>
            <a:ext cx="1682497" cy="1596911"/>
          </a:xfrm>
          <a:prstGeom prst="rect">
            <a:avLst/>
          </a:prstGeom>
        </p:spPr>
      </p:pic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9099EB7E-7314-464D-BAD5-7F203601EA99}"/>
              </a:ext>
            </a:extLst>
          </p:cNvPr>
          <p:cNvSpPr txBox="1"/>
          <p:nvPr/>
        </p:nvSpPr>
        <p:spPr>
          <a:xfrm>
            <a:off x="3548363" y="2868893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A5C27CA-EDAD-4BA5-9FF4-E3CA2B6A5ED7}"/>
              </a:ext>
            </a:extLst>
          </p:cNvPr>
          <p:cNvSpPr txBox="1"/>
          <p:nvPr/>
        </p:nvSpPr>
        <p:spPr>
          <a:xfrm>
            <a:off x="1902111" y="2863524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A3600411-96F4-4105-A3FA-A523FCF3CD73}"/>
              </a:ext>
            </a:extLst>
          </p:cNvPr>
          <p:cNvSpPr txBox="1"/>
          <p:nvPr/>
        </p:nvSpPr>
        <p:spPr>
          <a:xfrm>
            <a:off x="1875478" y="4239562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8231C9B9-D2FA-43CE-8F10-FA67CE086D47}"/>
              </a:ext>
            </a:extLst>
          </p:cNvPr>
          <p:cNvSpPr txBox="1"/>
          <p:nvPr/>
        </p:nvSpPr>
        <p:spPr>
          <a:xfrm>
            <a:off x="1839967" y="5615601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4252B892-196C-4EC6-AC14-6E3D07C4C20C}"/>
              </a:ext>
            </a:extLst>
          </p:cNvPr>
          <p:cNvSpPr txBox="1"/>
          <p:nvPr/>
        </p:nvSpPr>
        <p:spPr>
          <a:xfrm>
            <a:off x="5181855" y="4307076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B1FF981B-0337-49DD-BC2F-FF976E0AA289}"/>
              </a:ext>
            </a:extLst>
          </p:cNvPr>
          <p:cNvSpPr txBox="1"/>
          <p:nvPr/>
        </p:nvSpPr>
        <p:spPr>
          <a:xfrm>
            <a:off x="3734795" y="5771891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65ED6EA8-0F1A-4E90-84F1-2064E4F5B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3567306" y="1037203"/>
            <a:ext cx="1292734" cy="1221778"/>
          </a:xfrm>
          <a:prstGeom prst="ellipse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544AEE8E-8561-4712-ABDA-EC6049EFA6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5084200" y="2410445"/>
            <a:ext cx="1292734" cy="1221778"/>
          </a:xfrm>
          <a:prstGeom prst="ellipse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041B1692-760F-4ACC-A3B5-A44DEB56E5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3574996" y="3857505"/>
            <a:ext cx="1292734" cy="1221778"/>
          </a:xfrm>
          <a:prstGeom prst="ellipse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15329CE4-0CC8-46D2-B535-08F93FFB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5057567" y="5348954"/>
            <a:ext cx="1292734" cy="1221778"/>
          </a:xfrm>
          <a:prstGeom prst="ellipse">
            <a:avLst/>
          </a:prstGeom>
        </p:spPr>
      </p:pic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id="{0DB0230F-4F6B-437B-9AB5-8860E0F5A0F0}"/>
              </a:ext>
            </a:extLst>
          </p:cNvPr>
          <p:cNvSpPr/>
          <p:nvPr/>
        </p:nvSpPr>
        <p:spPr>
          <a:xfrm>
            <a:off x="91735" y="112567"/>
            <a:ext cx="9722529" cy="66328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39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02C29DE8-1B24-466B-B3C8-38BCE7994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49" t="11035" r="5922" b="12838"/>
          <a:stretch/>
        </p:blipFill>
        <p:spPr>
          <a:xfrm>
            <a:off x="2114" y="0"/>
            <a:ext cx="9903886" cy="6858000"/>
          </a:xfrm>
          <a:prstGeom prst="rect">
            <a:avLst/>
          </a:prstGeom>
        </p:spPr>
      </p:pic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6A499368-2130-428C-8CD3-EC1300669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03177" y="1508258"/>
            <a:ext cx="4492102" cy="3374462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3D1A8F6-3B3A-4A1F-A26D-8E6B8D8D161E}"/>
              </a:ext>
            </a:extLst>
          </p:cNvPr>
          <p:cNvSpPr txBox="1"/>
          <p:nvPr/>
        </p:nvSpPr>
        <p:spPr>
          <a:xfrm>
            <a:off x="1003177" y="1764706"/>
            <a:ext cx="129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ประวัติส่วนตัว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A0A0A21-3EB4-42F9-A909-C536DD4B037F}"/>
              </a:ext>
            </a:extLst>
          </p:cNvPr>
          <p:cNvSpPr txBox="1"/>
          <p:nvPr/>
        </p:nvSpPr>
        <p:spPr>
          <a:xfrm>
            <a:off x="1776815" y="2573287"/>
            <a:ext cx="18352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ประวัติการศึกษา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E2EF67D-16F6-4F78-9096-8DD2DF47A4E3}"/>
              </a:ext>
            </a:extLst>
          </p:cNvPr>
          <p:cNvSpPr txBox="1"/>
          <p:nvPr/>
        </p:nvSpPr>
        <p:spPr>
          <a:xfrm>
            <a:off x="1727226" y="3292056"/>
            <a:ext cx="164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ผลงานที่เกี่ยวข้อกับวิชาชีพ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และวิชาเอกที่ตนสำเร็จ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FD5EDB3-7125-43BC-8CDA-F0C49CE68AA1}"/>
              </a:ext>
            </a:extLst>
          </p:cNvPr>
          <p:cNvSpPr txBox="1"/>
          <p:nvPr/>
        </p:nvSpPr>
        <p:spPr>
          <a:xfrm>
            <a:off x="1070165" y="4051448"/>
            <a:ext cx="1298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การเข้าถึงชุมชนและ</a:t>
            </a:r>
          </a:p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การมีจิตสาธารณะ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FD621D1-3E77-4238-8AA0-C2B27BFA36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-214" r="25689" b="49851"/>
          <a:stretch/>
        </p:blipFill>
        <p:spPr>
          <a:xfrm>
            <a:off x="-476766" y="2487729"/>
            <a:ext cx="1250404" cy="1212724"/>
          </a:xfrm>
          <a:prstGeom prst="ellipse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396A60E-3B8C-47C2-8A81-B204CFD49AF0}"/>
              </a:ext>
            </a:extLst>
          </p:cNvPr>
          <p:cNvSpPr txBox="1"/>
          <p:nvPr/>
        </p:nvSpPr>
        <p:spPr>
          <a:xfrm>
            <a:off x="346296" y="745248"/>
            <a:ext cx="2976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CC9AF"/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CONTENTS</a:t>
            </a:r>
            <a:endParaRPr lang="th-TH" sz="4400" b="1" dirty="0">
              <a:solidFill>
                <a:srgbClr val="ECC9AF"/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6F91590-8CF7-4B83-A68B-3DB30D4D215C}"/>
              </a:ext>
            </a:extLst>
          </p:cNvPr>
          <p:cNvSpPr/>
          <p:nvPr/>
        </p:nvSpPr>
        <p:spPr>
          <a:xfrm>
            <a:off x="1003177" y="200460"/>
            <a:ext cx="1365938" cy="544788"/>
          </a:xfrm>
          <a:prstGeom prst="roundRect">
            <a:avLst>
              <a:gd name="adj" fmla="val 50000"/>
            </a:avLst>
          </a:prstGeom>
          <a:solidFill>
            <a:srgbClr val="3E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BB69117-EEC3-4528-8631-A02F0C79E394}"/>
              </a:ext>
            </a:extLst>
          </p:cNvPr>
          <p:cNvSpPr txBox="1"/>
          <p:nvPr/>
        </p:nvSpPr>
        <p:spPr>
          <a:xfrm>
            <a:off x="1185102" y="200460"/>
            <a:ext cx="1084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สารบัญ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0616B7F4-FA39-4819-84D9-0D2534D3675B}"/>
              </a:ext>
            </a:extLst>
          </p:cNvPr>
          <p:cNvSpPr txBox="1"/>
          <p:nvPr/>
        </p:nvSpPr>
        <p:spPr>
          <a:xfrm>
            <a:off x="3737481" y="656471"/>
            <a:ext cx="263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CC9AF"/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FROFILE</a:t>
            </a:r>
            <a:endParaRPr lang="th-TH" sz="4800" b="1" dirty="0">
              <a:solidFill>
                <a:srgbClr val="ECC9AF"/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69497347-8207-4CCB-8EE3-184AB6F14A58}"/>
              </a:ext>
            </a:extLst>
          </p:cNvPr>
          <p:cNvSpPr/>
          <p:nvPr/>
        </p:nvSpPr>
        <p:spPr>
          <a:xfrm>
            <a:off x="3773010" y="164951"/>
            <a:ext cx="2259010" cy="544788"/>
          </a:xfrm>
          <a:prstGeom prst="roundRect">
            <a:avLst>
              <a:gd name="adj" fmla="val 50000"/>
            </a:avLst>
          </a:prstGeom>
          <a:solidFill>
            <a:srgbClr val="3E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9CB7749-4FD6-4C3F-9EF6-E9C50FE6567C}"/>
              </a:ext>
            </a:extLst>
          </p:cNvPr>
          <p:cNvSpPr txBox="1"/>
          <p:nvPr/>
        </p:nvSpPr>
        <p:spPr>
          <a:xfrm>
            <a:off x="4011271" y="113451"/>
            <a:ext cx="2259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ประวัติส่วนตัว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419B0C4-A890-4F53-A8F6-08DCCDB0B991}"/>
              </a:ext>
            </a:extLst>
          </p:cNvPr>
          <p:cNvSpPr txBox="1"/>
          <p:nvPr/>
        </p:nvSpPr>
        <p:spPr>
          <a:xfrm>
            <a:off x="3680319" y="3041771"/>
            <a:ext cx="26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นางสาวครูอัพเดต ดอทคอม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148FB544-B3F1-4036-8F83-1F4360F6117A}"/>
              </a:ext>
            </a:extLst>
          </p:cNvPr>
          <p:cNvSpPr txBox="1"/>
          <p:nvPr/>
        </p:nvSpPr>
        <p:spPr>
          <a:xfrm>
            <a:off x="3689305" y="3323184"/>
            <a:ext cx="26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3E415D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สาขาวิชา คอมพิวเตอร์ศึกษา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7565279-32D4-41CA-B09D-33B3396C11E3}"/>
              </a:ext>
            </a:extLst>
          </p:cNvPr>
          <p:cNvSpPr txBox="1"/>
          <p:nvPr/>
        </p:nvSpPr>
        <p:spPr>
          <a:xfrm>
            <a:off x="3598590" y="3613208"/>
            <a:ext cx="29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3E415D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คณะศึกษาศาสตร์ มหาวิทยาลัยขอนแก่น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FDE7999-35A4-47AD-A69A-4671F92F64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493" r="19196" b="18857"/>
          <a:stretch/>
        </p:blipFill>
        <p:spPr>
          <a:xfrm>
            <a:off x="3940876" y="1401269"/>
            <a:ext cx="2091144" cy="1640938"/>
          </a:xfrm>
          <a:prstGeom prst="rect">
            <a:avLst/>
          </a:prstGeom>
        </p:spPr>
      </p:pic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DC6C525F-9583-4466-AA33-72A168E6FE7B}"/>
              </a:ext>
            </a:extLst>
          </p:cNvPr>
          <p:cNvSpPr/>
          <p:nvPr/>
        </p:nvSpPr>
        <p:spPr>
          <a:xfrm>
            <a:off x="3428390" y="3891003"/>
            <a:ext cx="2999754" cy="1605695"/>
          </a:xfrm>
          <a:prstGeom prst="roundRect">
            <a:avLst/>
          </a:prstGeom>
          <a:solidFill>
            <a:srgbClr val="ECC9A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CC95F33-58B4-4562-B9EF-E310E23D751F}"/>
              </a:ext>
            </a:extLst>
          </p:cNvPr>
          <p:cNvSpPr txBox="1"/>
          <p:nvPr/>
        </p:nvSpPr>
        <p:spPr>
          <a:xfrm>
            <a:off x="3699123" y="4037806"/>
            <a:ext cx="2431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ชื่อเล่น </a:t>
            </a:r>
            <a:r>
              <a:rPr lang="en-US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…….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เกิดวันที่......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อายุ 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วุฒิการศึกษา.......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ปัจจุบันทำงานที่.......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ความสามารถพิเศษ.....</a:t>
            </a:r>
          </a:p>
        </p:txBody>
      </p:sp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D27CA2F4-A0C1-4AE4-B1A0-7AF1A9AFF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6087" y="5589328"/>
            <a:ext cx="378658" cy="408356"/>
          </a:xfrm>
          <a:prstGeom prst="rect">
            <a:avLst/>
          </a:prstGeom>
        </p:spPr>
      </p:pic>
      <p:pic>
        <p:nvPicPr>
          <p:cNvPr id="27" name="กราฟิก 26">
            <a:extLst>
              <a:ext uri="{FF2B5EF4-FFF2-40B4-BE49-F238E27FC236}">
                <a16:creationId xmlns:a16="http://schemas.microsoft.com/office/drawing/2014/main" id="{1733A377-29F4-42A1-9A7B-1AB4282395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0496" y="5584539"/>
            <a:ext cx="360237" cy="388491"/>
          </a:xfrm>
          <a:prstGeom prst="rect">
            <a:avLst/>
          </a:prstGeom>
        </p:spPr>
      </p:pic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2EF866E6-9343-4CC2-BEF8-0DCD427CD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2132" y="6126619"/>
            <a:ext cx="378601" cy="408296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951EF254-3AA5-4E49-A4B0-E0D407DF6A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94293" y="6147823"/>
            <a:ext cx="378657" cy="408356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53FF582C-5C6D-4DCE-83E6-0733BB005E55}"/>
              </a:ext>
            </a:extLst>
          </p:cNvPr>
          <p:cNvSpPr txBox="1"/>
          <p:nvPr/>
        </p:nvSpPr>
        <p:spPr>
          <a:xfrm>
            <a:off x="3869312" y="5630044"/>
            <a:ext cx="1440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098-0000000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62370651-8133-4AA9-9652-FA2AAF683D02}"/>
              </a:ext>
            </a:extLst>
          </p:cNvPr>
          <p:cNvSpPr txBox="1"/>
          <p:nvPr/>
        </p:nvSpPr>
        <p:spPr>
          <a:xfrm>
            <a:off x="3817879" y="6170618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920C3497-66C1-470F-B415-D5A771FD0F78}"/>
              </a:ext>
            </a:extLst>
          </p:cNvPr>
          <p:cNvSpPr txBox="1"/>
          <p:nvPr/>
        </p:nvSpPr>
        <p:spPr>
          <a:xfrm>
            <a:off x="5335960" y="5602447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5AE8129-F9AA-4E9D-AD6E-519984C27F4C}"/>
              </a:ext>
            </a:extLst>
          </p:cNvPr>
          <p:cNvSpPr txBox="1"/>
          <p:nvPr/>
        </p:nvSpPr>
        <p:spPr>
          <a:xfrm>
            <a:off x="5309327" y="6188373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pic>
        <p:nvPicPr>
          <p:cNvPr id="35" name="กราฟิก 34">
            <a:extLst>
              <a:ext uri="{FF2B5EF4-FFF2-40B4-BE49-F238E27FC236}">
                <a16:creationId xmlns:a16="http://schemas.microsoft.com/office/drawing/2014/main" id="{BDAB43BC-D458-409E-9FB2-3A6E3A7C8A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02776" y="1244884"/>
            <a:ext cx="579752" cy="2846055"/>
          </a:xfrm>
          <a:prstGeom prst="rect">
            <a:avLst/>
          </a:prstGeom>
        </p:spPr>
      </p:pic>
      <p:sp>
        <p:nvSpPr>
          <p:cNvPr id="40" name="สี่เหลี่ยมผืนผ้า: มุมมน 39">
            <a:extLst>
              <a:ext uri="{FF2B5EF4-FFF2-40B4-BE49-F238E27FC236}">
                <a16:creationId xmlns:a16="http://schemas.microsoft.com/office/drawing/2014/main" id="{FDB84AC5-976D-4E64-BB61-DCF899BBC8EE}"/>
              </a:ext>
            </a:extLst>
          </p:cNvPr>
          <p:cNvSpPr/>
          <p:nvPr/>
        </p:nvSpPr>
        <p:spPr>
          <a:xfrm>
            <a:off x="7627892" y="1423758"/>
            <a:ext cx="2047345" cy="4616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:a16="http://schemas.microsoft.com/office/drawing/2014/main" id="{4C635450-C06A-483B-B781-DB784A6EBC8A}"/>
              </a:ext>
            </a:extLst>
          </p:cNvPr>
          <p:cNvSpPr/>
          <p:nvPr/>
        </p:nvSpPr>
        <p:spPr>
          <a:xfrm>
            <a:off x="7667113" y="2075635"/>
            <a:ext cx="2027474" cy="46753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495A9E96-FC43-43AF-9E85-58432919BD23}"/>
              </a:ext>
            </a:extLst>
          </p:cNvPr>
          <p:cNvSpPr/>
          <p:nvPr/>
        </p:nvSpPr>
        <p:spPr>
          <a:xfrm>
            <a:off x="7639555" y="2738390"/>
            <a:ext cx="2027474" cy="45805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: มุมมน 42">
            <a:extLst>
              <a:ext uri="{FF2B5EF4-FFF2-40B4-BE49-F238E27FC236}">
                <a16:creationId xmlns:a16="http://schemas.microsoft.com/office/drawing/2014/main" id="{F5ED60F0-D545-41A5-9348-A4A8F0667659}"/>
              </a:ext>
            </a:extLst>
          </p:cNvPr>
          <p:cNvSpPr/>
          <p:nvPr/>
        </p:nvSpPr>
        <p:spPr>
          <a:xfrm>
            <a:off x="7614167" y="3403624"/>
            <a:ext cx="2080419" cy="4507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3FD12AA3-048E-4CCD-BD37-5B8F309552E0}"/>
              </a:ext>
            </a:extLst>
          </p:cNvPr>
          <p:cNvSpPr txBox="1"/>
          <p:nvPr/>
        </p:nvSpPr>
        <p:spPr>
          <a:xfrm>
            <a:off x="7859522" y="1476602"/>
            <a:ext cx="1847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โรงเรียน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20A37341-EAA6-472E-B8C3-2BADF6976816}"/>
              </a:ext>
            </a:extLst>
          </p:cNvPr>
          <p:cNvSpPr txBox="1"/>
          <p:nvPr/>
        </p:nvSpPr>
        <p:spPr>
          <a:xfrm>
            <a:off x="7728526" y="1980713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58B1EE4F-6F25-4931-9122-3A935A8F92EF}"/>
              </a:ext>
            </a:extLst>
          </p:cNvPr>
          <p:cNvSpPr txBox="1"/>
          <p:nvPr/>
        </p:nvSpPr>
        <p:spPr>
          <a:xfrm>
            <a:off x="7791990" y="2681009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B5F2A7F9-D255-4469-A7D3-6B6B72535295}"/>
              </a:ext>
            </a:extLst>
          </p:cNvPr>
          <p:cNvSpPr txBox="1"/>
          <p:nvPr/>
        </p:nvSpPr>
        <p:spPr>
          <a:xfrm>
            <a:off x="7847338" y="3354659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8" name="สี่เหลี่ยมผืนผ้า: มุมมน 47">
            <a:extLst>
              <a:ext uri="{FF2B5EF4-FFF2-40B4-BE49-F238E27FC236}">
                <a16:creationId xmlns:a16="http://schemas.microsoft.com/office/drawing/2014/main" id="{130472DA-D550-419E-AD31-13776490F00B}"/>
              </a:ext>
            </a:extLst>
          </p:cNvPr>
          <p:cNvSpPr/>
          <p:nvPr/>
        </p:nvSpPr>
        <p:spPr>
          <a:xfrm>
            <a:off x="7619080" y="237573"/>
            <a:ext cx="1844515" cy="470561"/>
          </a:xfrm>
          <a:prstGeom prst="roundRect">
            <a:avLst>
              <a:gd name="adj" fmla="val 50000"/>
            </a:avLst>
          </a:prstGeom>
          <a:solidFill>
            <a:srgbClr val="3E4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rgbClr val="ECC9AF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ประวัติการศึกษา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C6EA45EA-8629-434C-87B0-3C63E58247FA}"/>
              </a:ext>
            </a:extLst>
          </p:cNvPr>
          <p:cNvSpPr txBox="1"/>
          <p:nvPr/>
        </p:nvSpPr>
        <p:spPr>
          <a:xfrm>
            <a:off x="7059534" y="664714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CC9AF"/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EDUCATION</a:t>
            </a:r>
            <a:endParaRPr lang="th-TH" sz="3600" b="1" dirty="0">
              <a:solidFill>
                <a:srgbClr val="ECC9AF"/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B4343870-7C63-4F18-BFC4-40FE7CE7B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21217" r="35926" b="12117"/>
          <a:stretch/>
        </p:blipFill>
        <p:spPr>
          <a:xfrm>
            <a:off x="6831326" y="4083689"/>
            <a:ext cx="1698107" cy="2342216"/>
          </a:xfrm>
          <a:prstGeom prst="parallelogram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1CFB0061-4B32-42A4-BAD9-CA37A186115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6622" r="49909"/>
          <a:stretch/>
        </p:blipFill>
        <p:spPr>
          <a:xfrm>
            <a:off x="8188345" y="4541689"/>
            <a:ext cx="1530732" cy="2095167"/>
          </a:xfrm>
          <a:prstGeom prst="parallelogram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DFCF47BC-F636-4F0E-ADD8-F247D97E4E2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20309" r="5675" b="11745"/>
          <a:stretch/>
        </p:blipFill>
        <p:spPr>
          <a:xfrm rot="757957">
            <a:off x="631125" y="5715740"/>
            <a:ext cx="1094417" cy="83521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8B07B302-3840-4D98-8DE6-5D5D00F3C84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1"/>
          <a:stretch/>
        </p:blipFill>
        <p:spPr>
          <a:xfrm>
            <a:off x="387885" y="4983979"/>
            <a:ext cx="632940" cy="73152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04C0D84-8955-4989-9FAD-1E0C258F4A6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94" b="100000" l="12060" r="91463">
                        <a14:foregroundMark x1="52371" y1="37838" x2="54810" y2="38559"/>
                        <a14:foregroundMark x1="29472" y1="34144" x2="33672" y2="57838"/>
                        <a14:foregroundMark x1="40447" y1="40450" x2="36111" y2="43243"/>
                        <a14:foregroundMark x1="40786" y1="26486" x2="41192" y2="30901"/>
                        <a14:foregroundMark x1="55149" y1="11802" x2="59146" y2="24414"/>
                        <a14:foregroundMark x1="53591" y1="29459" x2="54946" y2="36937"/>
                        <a14:foregroundMark x1="40786" y1="22973" x2="40786" y2="26216"/>
                        <a14:backgroundMark x1="69444" y1="11802" x2="72087" y2="34414"/>
                        <a14:backgroundMark x1="64024" y1="39730" x2="72967" y2="80360"/>
                        <a14:backgroundMark x1="65650" y1="60360" x2="66870" y2="81351"/>
                        <a14:backgroundMark x1="64024" y1="60360" x2="64566" y2="64775"/>
                        <a14:backgroundMark x1="59688" y1="38829" x2="66125" y2="47838"/>
                        <a14:backgroundMark x1="24051" y1="24865" x2="18767" y2="75045"/>
                        <a14:backgroundMark x1="27913" y1="70631" x2="34146" y2="88739"/>
                        <a14:backgroundMark x1="29810" y1="62252" x2="31707" y2="71982"/>
                        <a14:backgroundMark x1="36247" y1="69009" x2="38686" y2="77117"/>
                        <a14:backgroundMark x1="33808" y1="42252" x2="33808" y2="47658"/>
                        <a14:backgroundMark x1="25271" y1="32973" x2="25813" y2="41351"/>
                        <a14:backgroundMark x1="57249" y1="73423" x2="58266" y2="79009"/>
                        <a14:backgroundMark x1="51829" y1="32252" x2="52710" y2="35766"/>
                        <a14:backgroundMark x1="63686" y1="51892" x2="64837" y2="5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842" r="7746" b="4721"/>
          <a:stretch/>
        </p:blipFill>
        <p:spPr>
          <a:xfrm>
            <a:off x="928119" y="4018127"/>
            <a:ext cx="3387413" cy="2852707"/>
          </a:xfrm>
          <a:prstGeom prst="rect">
            <a:avLst/>
          </a:prstGeom>
        </p:spPr>
      </p:pic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14CF647C-D4CD-437A-865E-012A92766944}"/>
              </a:ext>
            </a:extLst>
          </p:cNvPr>
          <p:cNvSpPr/>
          <p:nvPr/>
        </p:nvSpPr>
        <p:spPr>
          <a:xfrm>
            <a:off x="96173" y="111683"/>
            <a:ext cx="9722529" cy="66328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0326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162</Words>
  <Application>Microsoft Office PowerPoint</Application>
  <PresentationFormat>กระดาษ A4 (210x297 มม.)</PresentationFormat>
  <Paragraphs>51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Calibri</vt:lpstr>
      <vt:lpstr>Droid Sans</vt:lpstr>
      <vt:lpstr>_Layiji MaHaNiYom V 1.2</vt:lpstr>
      <vt:lpstr>Layiji TaMaiTine2</vt:lpstr>
      <vt:lpstr>Arial</vt:lpstr>
      <vt:lpstr>Layiji TaMaiTine1</vt:lpstr>
      <vt:lpstr>Calibri Light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Tanasak Phosrikun</dc:creator>
  <cp:lastModifiedBy>Tanasak Phosrikun</cp:lastModifiedBy>
  <cp:revision>4</cp:revision>
  <dcterms:created xsi:type="dcterms:W3CDTF">2022-02-19T09:31:49Z</dcterms:created>
  <dcterms:modified xsi:type="dcterms:W3CDTF">2022-02-19T11:16:51Z</dcterms:modified>
</cp:coreProperties>
</file>