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9906000"/>
  <p:notesSz cx="9144000" cy="6858000"/>
  <p:embeddedFontLst>
    <p:embeddedFont>
      <p:font typeface="Oi"/>
      <p:regular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jS0Tr0+0C7Iu1ZaXrmbo5mjyhX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Oi-regular.fntdata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ไลด์ชื่อเรื่อ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ข้อความแนวตั้ง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ข้อความและชื่อเรื่องแนวตั้ง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ชื่อเรื่องและเนื้อหา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ส่วนหัวของส่วน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 2 ส่วน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การเปรียบเทียบ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ฉพาะชื่อเรื่อง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ว่างเปล่า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เนื้อหาพร้อมคำอธิบายภาพ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รูปภาพพร้อมคำอธิบายภาพ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5.jp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9" Type="http://schemas.openxmlformats.org/officeDocument/2006/relationships/image" Target="../media/image17.png"/><Relationship Id="rId15" Type="http://schemas.openxmlformats.org/officeDocument/2006/relationships/image" Target="../media/image9.jpg"/><Relationship Id="rId14" Type="http://schemas.openxmlformats.org/officeDocument/2006/relationships/image" Target="../media/image20.jpg"/><Relationship Id="rId16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3.jpg"/><Relationship Id="rId8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4.png"/><Relationship Id="rId13" Type="http://schemas.openxmlformats.org/officeDocument/2006/relationships/image" Target="../media/image26.jp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Relationship Id="rId15" Type="http://schemas.openxmlformats.org/officeDocument/2006/relationships/image" Target="../media/image28.jpg"/><Relationship Id="rId14" Type="http://schemas.openxmlformats.org/officeDocument/2006/relationships/image" Target="../media/image23.jpg"/><Relationship Id="rId16" Type="http://schemas.openxmlformats.org/officeDocument/2006/relationships/image" Target="../media/image27.png"/><Relationship Id="rId5" Type="http://schemas.openxmlformats.org/officeDocument/2006/relationships/image" Target="../media/image8.jpg"/><Relationship Id="rId6" Type="http://schemas.openxmlformats.org/officeDocument/2006/relationships/image" Target="../media/image14.jp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20906" l="10697" r="11699" t="16181"/>
          <a:stretch/>
        </p:blipFill>
        <p:spPr>
          <a:xfrm>
            <a:off x="0" y="-1"/>
            <a:ext cx="9906000" cy="687295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7055835" y="5100133"/>
            <a:ext cx="2660370" cy="875892"/>
          </a:xfrm>
          <a:prstGeom prst="roundRect">
            <a:avLst>
              <a:gd fmla="val 47074" name="adj"/>
            </a:avLst>
          </a:prstGeom>
          <a:solidFill>
            <a:srgbClr val="5D91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16452" l="7690" r="7472" t="309"/>
          <a:stretch/>
        </p:blipFill>
        <p:spPr>
          <a:xfrm>
            <a:off x="6911963" y="1241385"/>
            <a:ext cx="2741707" cy="3588368"/>
          </a:xfrm>
          <a:prstGeom prst="roundRect">
            <a:avLst>
              <a:gd fmla="val 27950" name="adj"/>
            </a:avLst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"/>
          <p:cNvSpPr txBox="1"/>
          <p:nvPr/>
        </p:nvSpPr>
        <p:spPr>
          <a:xfrm>
            <a:off x="4485617" y="316027"/>
            <a:ext cx="50247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เอกสารประกอบการประเมิน ภาค ค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h-TH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ตำแหน่ง ครูผู้ช่วย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 rot="5400000">
            <a:off x="5798530" y="3392031"/>
            <a:ext cx="254538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FOLIO</a:t>
            </a:r>
            <a:endParaRPr b="1" sz="6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 rot="5400000">
            <a:off x="6044774" y="1134380"/>
            <a:ext cx="2153399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  <a:endParaRPr b="1" sz="6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071222" y="5129941"/>
            <a:ext cx="360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ECC9AF"/>
                </a:solidFill>
                <a:latin typeface="Arial"/>
                <a:ea typeface="Arial"/>
                <a:cs typeface="Arial"/>
                <a:sym typeface="Arial"/>
              </a:rPr>
              <a:t>นางสาวครูอัพเดต ดอทคอม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7152787" y="5473854"/>
            <a:ext cx="275321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rgbClr val="ECC9AF"/>
                </a:solidFill>
                <a:latin typeface="Arial"/>
                <a:ea typeface="Arial"/>
                <a:cs typeface="Arial"/>
                <a:sym typeface="Arial"/>
              </a:rPr>
              <a:t>วิชาเอก คอมพิวเตอร์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173440" y="255919"/>
            <a:ext cx="2934330" cy="484321"/>
          </a:xfrm>
          <a:prstGeom prst="roundRect">
            <a:avLst>
              <a:gd fmla="val 50000" name="adj"/>
            </a:avLst>
          </a:prstGeom>
          <a:solidFill>
            <a:srgbClr val="ECC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485835" y="183005"/>
            <a:ext cx="2934330" cy="544788"/>
          </a:xfrm>
          <a:prstGeom prst="roundRect">
            <a:avLst>
              <a:gd fmla="val 50000" name="adj"/>
            </a:avLst>
          </a:prstGeom>
          <a:solidFill>
            <a:srgbClr val="5D91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78709" y="332404"/>
            <a:ext cx="30232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rgbClr val="5D917D"/>
                </a:solidFill>
                <a:latin typeface="Arial"/>
                <a:ea typeface="Arial"/>
                <a:cs typeface="Arial"/>
                <a:sym typeface="Arial"/>
              </a:rPr>
              <a:t>ผลงานที่เกี่ยวข้อกับวิชาชีพและวิชาเอกที่ตนสำเร็จ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734809" y="278983"/>
            <a:ext cx="2649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ECC9AF"/>
                </a:solidFill>
                <a:latin typeface="Arial"/>
                <a:ea typeface="Arial"/>
                <a:cs typeface="Arial"/>
                <a:sym typeface="Arial"/>
              </a:rPr>
              <a:t>การเข้าถึงชุมชนและการมีจิตสาธารณะ</a:t>
            </a: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305598" y="1009998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5D917D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61512" y="2410445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5D917D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261512" y="3755997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5D917D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227492" y="5208836"/>
            <a:ext cx="1465876" cy="1168447"/>
          </a:xfrm>
          <a:prstGeom prst="roundRect">
            <a:avLst>
              <a:gd fmla="val 16667" name="adj"/>
            </a:avLst>
          </a:prstGeom>
          <a:solidFill>
            <a:srgbClr val="5D917D"/>
          </a:solidFill>
          <a:ln cap="flat" cmpd="sng" w="12700">
            <a:solidFill>
              <a:srgbClr val="ECC9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รูป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5084200" y="1483977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6604" y="1072645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9058" y="2465864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584" y="3793126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3369" y="5288420"/>
            <a:ext cx="1410784" cy="1057611"/>
          </a:xfrm>
          <a:prstGeom prst="roundRect">
            <a:avLst>
              <a:gd fmla="val 16892" name="adj"/>
            </a:avLst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6485039" y="6299835"/>
            <a:ext cx="34700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900" u="none" strike="noStrike">
                <a:solidFill>
                  <a:srgbClr val="5D917D"/>
                </a:solidFill>
                <a:latin typeface="Oi"/>
                <a:ea typeface="Oi"/>
                <a:cs typeface="Oi"/>
                <a:sym typeface="Oi"/>
              </a:rPr>
              <a:t>The only way to do great work is to love what you do.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5456426" y="6480726"/>
            <a:ext cx="548088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917D"/>
              </a:buClr>
              <a:buSzPts val="1200"/>
              <a:buFont typeface="Arial"/>
              <a:buNone/>
            </a:pPr>
            <a:r>
              <a:rPr b="1" i="0" lang="th-TH" sz="1200">
                <a:solidFill>
                  <a:srgbClr val="5D917D"/>
                </a:solidFill>
                <a:latin typeface="Arial"/>
                <a:ea typeface="Arial"/>
                <a:cs typeface="Arial"/>
                <a:sym typeface="Arial"/>
              </a:rPr>
              <a:t>หนทางเดียวที่จะทำให้คุณทำงานอย่างมีคุณค่าก็คือการรักในสิ่งที่คุณทำ</a:t>
            </a:r>
            <a:endParaRPr b="1" i="0" sz="2400" u="none" cap="none" strike="noStrike">
              <a:solidFill>
                <a:srgbClr val="5D9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9">
            <a:alphaModFix/>
          </a:blip>
          <a:srcRect b="34402" l="35944" r="27307" t="24973"/>
          <a:stretch/>
        </p:blipFill>
        <p:spPr>
          <a:xfrm>
            <a:off x="3365321" y="870188"/>
            <a:ext cx="1682497" cy="15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1875478" y="1496362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10">
            <a:alphaModFix/>
          </a:blip>
          <a:srcRect b="34402" l="35944" r="27307" t="24973"/>
          <a:stretch/>
        </p:blipFill>
        <p:spPr>
          <a:xfrm>
            <a:off x="4829886" y="2230859"/>
            <a:ext cx="1682497" cy="159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11">
            <a:alphaModFix/>
          </a:blip>
          <a:srcRect b="34402" l="35944" r="27307" t="24973"/>
          <a:stretch/>
        </p:blipFill>
        <p:spPr>
          <a:xfrm>
            <a:off x="3371999" y="3691509"/>
            <a:ext cx="1682497" cy="159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12">
            <a:alphaModFix/>
          </a:blip>
          <a:srcRect b="34402" l="35944" r="27307" t="24973"/>
          <a:stretch/>
        </p:blipFill>
        <p:spPr>
          <a:xfrm>
            <a:off x="4840950" y="5160814"/>
            <a:ext cx="1682497" cy="15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3548363" y="2868893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sp>
        <p:nvSpPr>
          <p:cNvPr id="113" name="Google Shape;113;p1"/>
          <p:cNvSpPr txBox="1"/>
          <p:nvPr/>
        </p:nvSpPr>
        <p:spPr>
          <a:xfrm>
            <a:off x="1902111" y="2863524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875478" y="4239562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839967" y="5615601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อธิบายผลงาน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5181855" y="4307076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3734795" y="5771891"/>
            <a:ext cx="1230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อธิบายกิจกรรม</a:t>
            </a:r>
            <a:endParaRPr/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13">
            <a:alphaModFix/>
          </a:blip>
          <a:srcRect b="0" l="20680" r="0" t="0"/>
          <a:stretch/>
        </p:blipFill>
        <p:spPr>
          <a:xfrm>
            <a:off x="3567306" y="1037203"/>
            <a:ext cx="1292734" cy="1221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14">
            <a:alphaModFix/>
          </a:blip>
          <a:srcRect b="0" l="20680" r="0" t="0"/>
          <a:stretch/>
        </p:blipFill>
        <p:spPr>
          <a:xfrm>
            <a:off x="5084200" y="2410445"/>
            <a:ext cx="1292734" cy="1221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 rotWithShape="1">
          <a:blip r:embed="rId15">
            <a:alphaModFix/>
          </a:blip>
          <a:srcRect b="0" l="20680" r="0" t="0"/>
          <a:stretch/>
        </p:blipFill>
        <p:spPr>
          <a:xfrm>
            <a:off x="3574996" y="3857505"/>
            <a:ext cx="1292734" cy="1221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16">
            <a:alphaModFix/>
          </a:blip>
          <a:srcRect b="0" l="20680" r="0" t="0"/>
          <a:stretch/>
        </p:blipFill>
        <p:spPr>
          <a:xfrm>
            <a:off x="5057567" y="5348954"/>
            <a:ext cx="1292734" cy="12217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2" name="Google Shape;122;p1"/>
          <p:cNvSpPr/>
          <p:nvPr/>
        </p:nvSpPr>
        <p:spPr>
          <a:xfrm>
            <a:off x="96173" y="111683"/>
            <a:ext cx="9722400" cy="6633000"/>
          </a:xfrm>
          <a:prstGeom prst="rect">
            <a:avLst/>
          </a:prstGeom>
          <a:noFill/>
          <a:ln cap="flat" cmpd="sng" w="127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b="2280" l="13264" r="12620" t="18443"/>
          <a:stretch/>
        </p:blipFill>
        <p:spPr>
          <a:xfrm>
            <a:off x="0" y="-1"/>
            <a:ext cx="9906000" cy="687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03177" y="1508258"/>
            <a:ext cx="4492102" cy="3374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1003177" y="1764706"/>
            <a:ext cx="12989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ประวัติส่วนตัว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1776815" y="2573287"/>
            <a:ext cx="183523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ประวัติการศึกษา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1727226" y="3292056"/>
            <a:ext cx="16470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ผลงานที่เกี่ยวข้อกับวิชาชีพ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และวิชาเอกที่ตนสำเร็จ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1070165" y="4051448"/>
            <a:ext cx="12989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การเข้าถึงชุมชนและ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การมีจิตสาธารณะ</a:t>
            </a:r>
            <a:endParaRPr/>
          </a:p>
        </p:txBody>
      </p:sp>
      <p:pic>
        <p:nvPicPr>
          <p:cNvPr id="133" name="Google Shape;133;p2"/>
          <p:cNvPicPr preferRelativeResize="0"/>
          <p:nvPr/>
        </p:nvPicPr>
        <p:blipFill rotWithShape="1">
          <a:blip r:embed="rId5">
            <a:alphaModFix/>
          </a:blip>
          <a:srcRect b="49851" l="5042" r="25688" t="-214"/>
          <a:stretch/>
        </p:blipFill>
        <p:spPr>
          <a:xfrm>
            <a:off x="-476766" y="2487729"/>
            <a:ext cx="1250404" cy="1212724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2"/>
          <p:cNvSpPr txBox="1"/>
          <p:nvPr/>
        </p:nvSpPr>
        <p:spPr>
          <a:xfrm>
            <a:off x="346296" y="745248"/>
            <a:ext cx="297656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400">
                <a:solidFill>
                  <a:srgbClr val="5D917D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b="1" sz="4400">
              <a:solidFill>
                <a:srgbClr val="5D9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1003177" y="200460"/>
            <a:ext cx="1365938" cy="544788"/>
          </a:xfrm>
          <a:prstGeom prst="roundRect">
            <a:avLst>
              <a:gd fmla="val 50000" name="adj"/>
            </a:avLst>
          </a:prstGeom>
          <a:solidFill>
            <a:srgbClr val="5D91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185102" y="200460"/>
            <a:ext cx="1084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สารบัญ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3737481" y="656471"/>
            <a:ext cx="2634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800">
                <a:solidFill>
                  <a:srgbClr val="ECC9AF"/>
                </a:solidFill>
                <a:latin typeface="Arial"/>
                <a:ea typeface="Arial"/>
                <a:cs typeface="Arial"/>
                <a:sym typeface="Arial"/>
              </a:rPr>
              <a:t>FROFILE</a:t>
            </a:r>
            <a:endParaRPr b="1" sz="4800">
              <a:solidFill>
                <a:srgbClr val="ECC9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3773010" y="111683"/>
            <a:ext cx="2259010" cy="544788"/>
          </a:xfrm>
          <a:prstGeom prst="roundRect">
            <a:avLst>
              <a:gd fmla="val 50000" name="adj"/>
            </a:avLst>
          </a:prstGeom>
          <a:solidFill>
            <a:srgbClr val="ECC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4011271" y="113451"/>
            <a:ext cx="225901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ประวัติส่วนตัว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3680319" y="2988503"/>
            <a:ext cx="26345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นางสาวครูอัพเดต ดอทคอม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3689305" y="3287672"/>
            <a:ext cx="26345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rgbClr val="ECC9AF"/>
                </a:solidFill>
                <a:latin typeface="Arial"/>
                <a:ea typeface="Arial"/>
                <a:cs typeface="Arial"/>
                <a:sym typeface="Arial"/>
              </a:rPr>
              <a:t>สาขาวิชา คอมพิวเตอร์ศึกษา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3598590" y="3613208"/>
            <a:ext cx="29997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rgbClr val="ECC9AF"/>
                </a:solidFill>
                <a:latin typeface="Arial"/>
                <a:ea typeface="Arial"/>
                <a:cs typeface="Arial"/>
                <a:sym typeface="Arial"/>
              </a:rPr>
              <a:t>คณะศึกษาศาสตร์ มหาวิทยาลัยขอนแก่น</a:t>
            </a:r>
            <a:endParaRPr/>
          </a:p>
        </p:txBody>
      </p:sp>
      <p:pic>
        <p:nvPicPr>
          <p:cNvPr id="143" name="Google Shape;143;p2"/>
          <p:cNvPicPr preferRelativeResize="0"/>
          <p:nvPr/>
        </p:nvPicPr>
        <p:blipFill rotWithShape="1">
          <a:blip r:embed="rId6">
            <a:alphaModFix/>
          </a:blip>
          <a:srcRect b="18857" l="9489" r="19195" t="6493"/>
          <a:stretch/>
        </p:blipFill>
        <p:spPr>
          <a:xfrm>
            <a:off x="3940876" y="1401269"/>
            <a:ext cx="1974783" cy="154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/>
          <p:nvPr/>
        </p:nvSpPr>
        <p:spPr>
          <a:xfrm>
            <a:off x="3428390" y="3891003"/>
            <a:ext cx="2999754" cy="1605695"/>
          </a:xfrm>
          <a:prstGeom prst="roundRect">
            <a:avLst>
              <a:gd fmla="val 16667" name="adj"/>
            </a:avLst>
          </a:prstGeom>
          <a:solidFill>
            <a:srgbClr val="ECC9AF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 txBox="1"/>
          <p:nvPr/>
        </p:nvSpPr>
        <p:spPr>
          <a:xfrm>
            <a:off x="3699123" y="4037806"/>
            <a:ext cx="243195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ชื่อเล่น …….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เกิดวันที่......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อายุ 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วุฒิการศึกษา.......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ปัจจุบันทำงานที่.......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ความสามารถพิเศษ.....</a:t>
            </a:r>
            <a:endParaRPr/>
          </a:p>
        </p:txBody>
      </p:sp>
      <p:pic>
        <p:nvPicPr>
          <p:cNvPr id="146" name="Google Shape;14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76087" y="5589328"/>
            <a:ext cx="378658" cy="40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10496" y="5584539"/>
            <a:ext cx="360237" cy="38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92132" y="6126619"/>
            <a:ext cx="378601" cy="40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94293" y="6147823"/>
            <a:ext cx="378657" cy="40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"/>
          <p:cNvSpPr txBox="1"/>
          <p:nvPr/>
        </p:nvSpPr>
        <p:spPr>
          <a:xfrm>
            <a:off x="3869312" y="5630044"/>
            <a:ext cx="14408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098-0000000</a:t>
            </a:r>
            <a:endParaRPr/>
          </a:p>
        </p:txBody>
      </p:sp>
      <p:sp>
        <p:nvSpPr>
          <p:cNvPr id="151" name="Google Shape;151;p2"/>
          <p:cNvSpPr txBox="1"/>
          <p:nvPr/>
        </p:nvSpPr>
        <p:spPr>
          <a:xfrm>
            <a:off x="3817879" y="6170618"/>
            <a:ext cx="13726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ครูอัพเดตดอทคอม</a:t>
            </a:r>
            <a:endParaRPr/>
          </a:p>
        </p:txBody>
      </p:sp>
      <p:sp>
        <p:nvSpPr>
          <p:cNvPr id="152" name="Google Shape;152;p2"/>
          <p:cNvSpPr txBox="1"/>
          <p:nvPr/>
        </p:nvSpPr>
        <p:spPr>
          <a:xfrm>
            <a:off x="5335960" y="5602447"/>
            <a:ext cx="13726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ครูอัพเดตดอทคอม</a:t>
            </a:r>
            <a:endParaRPr/>
          </a:p>
        </p:txBody>
      </p:sp>
      <p:sp>
        <p:nvSpPr>
          <p:cNvPr id="153" name="Google Shape;153;p2"/>
          <p:cNvSpPr txBox="1"/>
          <p:nvPr/>
        </p:nvSpPr>
        <p:spPr>
          <a:xfrm>
            <a:off x="5309327" y="6188373"/>
            <a:ext cx="13726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ครูอัพเดตดอทคอม</a:t>
            </a:r>
            <a:endParaRPr/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02776" y="1244884"/>
            <a:ext cx="579752" cy="284605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/>
          <p:nvPr/>
        </p:nvSpPr>
        <p:spPr>
          <a:xfrm>
            <a:off x="7627892" y="1423758"/>
            <a:ext cx="2047345" cy="461665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7667113" y="2075635"/>
            <a:ext cx="2027474" cy="467533"/>
          </a:xfrm>
          <a:prstGeom prst="roundRect">
            <a:avLst>
              <a:gd fmla="val 50000" name="adj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7639555" y="2738390"/>
            <a:ext cx="2027474" cy="458057"/>
          </a:xfrm>
          <a:prstGeom prst="roundRect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7614167" y="3403624"/>
            <a:ext cx="2080419" cy="450712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7859522" y="1476602"/>
            <a:ext cx="1847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โรงเรียน</a:t>
            </a:r>
            <a:endParaRPr/>
          </a:p>
        </p:txBody>
      </p:sp>
      <p:sp>
        <p:nvSpPr>
          <p:cNvPr id="160" name="Google Shape;160;p2"/>
          <p:cNvSpPr txBox="1"/>
          <p:nvPr/>
        </p:nvSpPr>
        <p:spPr>
          <a:xfrm>
            <a:off x="7728526" y="1980713"/>
            <a:ext cx="1847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มหาวิทยาลัย</a:t>
            </a:r>
            <a:endParaRPr/>
          </a:p>
        </p:txBody>
      </p:sp>
      <p:sp>
        <p:nvSpPr>
          <p:cNvPr id="161" name="Google Shape;161;p2"/>
          <p:cNvSpPr txBox="1"/>
          <p:nvPr/>
        </p:nvSpPr>
        <p:spPr>
          <a:xfrm>
            <a:off x="7791990" y="2681009"/>
            <a:ext cx="1847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มหาวิทยาลัย</a:t>
            </a:r>
            <a:endParaRPr/>
          </a:p>
        </p:txBody>
      </p:sp>
      <p:sp>
        <p:nvSpPr>
          <p:cNvPr id="162" name="Google Shape;162;p2"/>
          <p:cNvSpPr txBox="1"/>
          <p:nvPr/>
        </p:nvSpPr>
        <p:spPr>
          <a:xfrm>
            <a:off x="7847338" y="3354659"/>
            <a:ext cx="184724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มหาวิทยาลัย</a:t>
            </a: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19080" y="237573"/>
            <a:ext cx="1844515" cy="470561"/>
          </a:xfrm>
          <a:prstGeom prst="roundRect">
            <a:avLst>
              <a:gd fmla="val 50000" name="adj"/>
            </a:avLst>
          </a:prstGeom>
          <a:solidFill>
            <a:srgbClr val="5D91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ประวัติการศึกษา</a:t>
            </a:r>
            <a:endParaRPr/>
          </a:p>
        </p:txBody>
      </p:sp>
      <p:sp>
        <p:nvSpPr>
          <p:cNvPr id="164" name="Google Shape;164;p2"/>
          <p:cNvSpPr txBox="1"/>
          <p:nvPr/>
        </p:nvSpPr>
        <p:spPr>
          <a:xfrm>
            <a:off x="7059534" y="664714"/>
            <a:ext cx="29765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5D917D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b="1" sz="3600">
              <a:solidFill>
                <a:srgbClr val="5D91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"/>
          <p:cNvPicPr preferRelativeResize="0"/>
          <p:nvPr/>
        </p:nvPicPr>
        <p:blipFill rotWithShape="1">
          <a:blip r:embed="rId12">
            <a:alphaModFix/>
          </a:blip>
          <a:srcRect b="12117" l="31851" r="35925" t="21217"/>
          <a:stretch/>
        </p:blipFill>
        <p:spPr>
          <a:xfrm>
            <a:off x="6831326" y="4083689"/>
            <a:ext cx="1698107" cy="2342216"/>
          </a:xfrm>
          <a:prstGeom prst="parallelogram">
            <a:avLst>
              <a:gd fmla="val 25000" name="adj"/>
            </a:avLst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13">
            <a:alphaModFix/>
          </a:blip>
          <a:srcRect b="0" l="11702" r="49909" t="6622"/>
          <a:stretch/>
        </p:blipFill>
        <p:spPr>
          <a:xfrm>
            <a:off x="8188345" y="4541689"/>
            <a:ext cx="1530732" cy="2095167"/>
          </a:xfrm>
          <a:prstGeom prst="parallelogram">
            <a:avLst>
              <a:gd fmla="val 25000" name="adj"/>
            </a:avLst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14">
            <a:alphaModFix/>
          </a:blip>
          <a:srcRect b="11745" l="27579" r="5675" t="20308"/>
          <a:stretch/>
        </p:blipFill>
        <p:spPr>
          <a:xfrm rot="757957">
            <a:off x="631125" y="5715740"/>
            <a:ext cx="1094417" cy="83521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15">
            <a:alphaModFix/>
          </a:blip>
          <a:srcRect b="14560" l="0" r="0" t="0"/>
          <a:stretch/>
        </p:blipFill>
        <p:spPr>
          <a:xfrm>
            <a:off x="387885" y="4983979"/>
            <a:ext cx="632940" cy="731526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pic>
        <p:nvPicPr>
          <p:cNvPr id="169" name="Google Shape;169;p2"/>
          <p:cNvPicPr preferRelativeResize="0"/>
          <p:nvPr/>
        </p:nvPicPr>
        <p:blipFill rotWithShape="1">
          <a:blip r:embed="rId16">
            <a:alphaModFix/>
          </a:blip>
          <a:srcRect b="4721" l="8816" r="7746" t="1842"/>
          <a:stretch/>
        </p:blipFill>
        <p:spPr>
          <a:xfrm>
            <a:off x="928119" y="4018127"/>
            <a:ext cx="3387413" cy="28527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/>
          <p:nvPr/>
        </p:nvSpPr>
        <p:spPr>
          <a:xfrm>
            <a:off x="96173" y="111683"/>
            <a:ext cx="9722529" cy="6632866"/>
          </a:xfrm>
          <a:prstGeom prst="rect">
            <a:avLst/>
          </a:prstGeom>
          <a:noFill/>
          <a:ln cap="flat" cmpd="sng" w="12700">
            <a:solidFill>
              <a:srgbClr val="0C0C0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2022-02-19T09:31:49Z</dcterms:created>
  <dc:creator>Tanasak Phosrikun</dc:creator>
</cp:coreProperties>
</file>